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04" r:id="rId5"/>
    <p:sldId id="636" r:id="rId6"/>
    <p:sldId id="113744" r:id="rId7"/>
    <p:sldId id="113727" r:id="rId8"/>
    <p:sldId id="261" r:id="rId9"/>
    <p:sldId id="274" r:id="rId10"/>
    <p:sldId id="264" r:id="rId11"/>
    <p:sldId id="272" r:id="rId12"/>
    <p:sldId id="265" r:id="rId13"/>
    <p:sldId id="269" r:id="rId14"/>
    <p:sldId id="271" r:id="rId15"/>
    <p:sldId id="267" r:id="rId16"/>
    <p:sldId id="273" r:id="rId17"/>
    <p:sldId id="275" r:id="rId18"/>
    <p:sldId id="276" r:id="rId19"/>
    <p:sldId id="256" r:id="rId20"/>
    <p:sldId id="257" r:id="rId21"/>
    <p:sldId id="258" r:id="rId22"/>
    <p:sldId id="260"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639C67-8CA2-4E85-A301-AB717CC66FB3}" v="5" dt="2026-05-18T18:19:40.724"/>
    <p1510:client id="{465BC127-D484-4DC8-9526-EAA72D5476E7}" v="49" dt="2026-05-18T19:50:13.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4660"/>
  </p:normalViewPr>
  <p:slideViewPr>
    <p:cSldViewPr snapToGrid="0">
      <p:cViewPr varScale="1">
        <p:scale>
          <a:sx n="105" d="100"/>
          <a:sy n="10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ed Carda" userId="423fd86d-431c-4457-bc2a-85e8cf0421bb" providerId="ADAL" clId="{0E90EB69-1B21-42AD-8089-C7274585EBD1}"/>
    <pc:docChg chg="undo custSel addSld delSld modSld sldOrd">
      <pc:chgData name="Jared Carda" userId="423fd86d-431c-4457-bc2a-85e8cf0421bb" providerId="ADAL" clId="{0E90EB69-1B21-42AD-8089-C7274585EBD1}" dt="2026-05-18T20:06:55.438" v="267" actId="20577"/>
      <pc:docMkLst>
        <pc:docMk/>
      </pc:docMkLst>
      <pc:sldChg chg="addSp modSp mod">
        <pc:chgData name="Jared Carda" userId="423fd86d-431c-4457-bc2a-85e8cf0421bb" providerId="ADAL" clId="{0E90EB69-1B21-42AD-8089-C7274585EBD1}" dt="2026-05-18T19:52:53.482" v="231" actId="113"/>
        <pc:sldMkLst>
          <pc:docMk/>
          <pc:sldMk cId="342117092" sldId="261"/>
        </pc:sldMkLst>
        <pc:spChg chg="add mod">
          <ac:chgData name="Jared Carda" userId="423fd86d-431c-4457-bc2a-85e8cf0421bb" providerId="ADAL" clId="{0E90EB69-1B21-42AD-8089-C7274585EBD1}" dt="2026-05-18T19:28:52.424" v="81"/>
          <ac:spMkLst>
            <pc:docMk/>
            <pc:sldMk cId="342117092" sldId="261"/>
            <ac:spMk id="2" creationId="{E7C37659-F68E-B332-DC40-11A54501384C}"/>
          </ac:spMkLst>
        </pc:spChg>
        <pc:spChg chg="add mod">
          <ac:chgData name="Jared Carda" userId="423fd86d-431c-4457-bc2a-85e8cf0421bb" providerId="ADAL" clId="{0E90EB69-1B21-42AD-8089-C7274585EBD1}" dt="2026-05-18T19:29:01.841" v="82"/>
          <ac:spMkLst>
            <pc:docMk/>
            <pc:sldMk cId="342117092" sldId="261"/>
            <ac:spMk id="3" creationId="{84630480-CD06-23EB-148F-D8B0F91E20F0}"/>
          </ac:spMkLst>
        </pc:spChg>
        <pc:spChg chg="mod">
          <ac:chgData name="Jared Carda" userId="423fd86d-431c-4457-bc2a-85e8cf0421bb" providerId="ADAL" clId="{0E90EB69-1B21-42AD-8089-C7274585EBD1}" dt="2026-05-18T19:52:53.482" v="231" actId="113"/>
          <ac:spMkLst>
            <pc:docMk/>
            <pc:sldMk cId="342117092" sldId="261"/>
            <ac:spMk id="23" creationId="{EF4D8489-F8B2-9E91-BBF8-D4C4E2650D40}"/>
          </ac:spMkLst>
        </pc:spChg>
        <pc:picChg chg="add mod">
          <ac:chgData name="Jared Carda" userId="423fd86d-431c-4457-bc2a-85e8cf0421bb" providerId="ADAL" clId="{0E90EB69-1B21-42AD-8089-C7274585EBD1}" dt="2026-05-18T19:34:45.147" v="150"/>
          <ac:picMkLst>
            <pc:docMk/>
            <pc:sldMk cId="342117092" sldId="261"/>
            <ac:picMk id="4" creationId="{F97727A8-F152-F4E4-0285-868C368688BD}"/>
          </ac:picMkLst>
        </pc:picChg>
      </pc:sldChg>
      <pc:sldChg chg="addSp delSp modSp mod">
        <pc:chgData name="Jared Carda" userId="423fd86d-431c-4457-bc2a-85e8cf0421bb" providerId="ADAL" clId="{0E90EB69-1B21-42AD-8089-C7274585EBD1}" dt="2026-05-18T20:06:55.438" v="267" actId="20577"/>
        <pc:sldMkLst>
          <pc:docMk/>
          <pc:sldMk cId="829798797" sldId="264"/>
        </pc:sldMkLst>
        <pc:spChg chg="add mod">
          <ac:chgData name="Jared Carda" userId="423fd86d-431c-4457-bc2a-85e8cf0421bb" providerId="ADAL" clId="{0E90EB69-1B21-42AD-8089-C7274585EBD1}" dt="2026-05-18T19:29:10.154" v="84"/>
          <ac:spMkLst>
            <pc:docMk/>
            <pc:sldMk cId="829798797" sldId="264"/>
            <ac:spMk id="2" creationId="{7145B88F-F77F-75D7-DABC-08A279DDC242}"/>
          </ac:spMkLst>
        </pc:spChg>
        <pc:spChg chg="del mod">
          <ac:chgData name="Jared Carda" userId="423fd86d-431c-4457-bc2a-85e8cf0421bb" providerId="ADAL" clId="{0E90EB69-1B21-42AD-8089-C7274585EBD1}" dt="2026-05-18T19:45:48.700" v="205" actId="478"/>
          <ac:spMkLst>
            <pc:docMk/>
            <pc:sldMk cId="829798797" sldId="264"/>
            <ac:spMk id="5" creationId="{C7958B31-E763-3BF7-80BC-55D99B97BA31}"/>
          </ac:spMkLst>
        </pc:spChg>
        <pc:spChg chg="add mod">
          <ac:chgData name="Jared Carda" userId="423fd86d-431c-4457-bc2a-85e8cf0421bb" providerId="ADAL" clId="{0E90EB69-1B21-42AD-8089-C7274585EBD1}" dt="2026-05-18T20:06:55.438" v="267" actId="20577"/>
          <ac:spMkLst>
            <pc:docMk/>
            <pc:sldMk cId="829798797" sldId="264"/>
            <ac:spMk id="8" creationId="{50A88350-C0D7-DDB1-C8B7-7B68AE605035}"/>
          </ac:spMkLst>
        </pc:spChg>
        <pc:picChg chg="add mod">
          <ac:chgData name="Jared Carda" userId="423fd86d-431c-4457-bc2a-85e8cf0421bb" providerId="ADAL" clId="{0E90EB69-1B21-42AD-8089-C7274585EBD1}" dt="2026-05-18T19:34:48.996" v="152"/>
          <ac:picMkLst>
            <pc:docMk/>
            <pc:sldMk cId="829798797" sldId="264"/>
            <ac:picMk id="3" creationId="{1148F460-3B14-8775-0531-170B0C838616}"/>
          </ac:picMkLst>
        </pc:picChg>
        <pc:picChg chg="add mod">
          <ac:chgData name="Jared Carda" userId="423fd86d-431c-4457-bc2a-85e8cf0421bb" providerId="ADAL" clId="{0E90EB69-1B21-42AD-8089-C7274585EBD1}" dt="2026-05-18T19:45:49.237" v="206"/>
          <ac:picMkLst>
            <pc:docMk/>
            <pc:sldMk cId="829798797" sldId="264"/>
            <ac:picMk id="7" creationId="{F3A6CF9F-B946-E6A0-AE5F-08FE5F433B7B}"/>
          </ac:picMkLst>
        </pc:picChg>
      </pc:sldChg>
      <pc:sldChg chg="addSp modSp mod">
        <pc:chgData name="Jared Carda" userId="423fd86d-431c-4457-bc2a-85e8cf0421bb" providerId="ADAL" clId="{0E90EB69-1B21-42AD-8089-C7274585EBD1}" dt="2026-05-18T19:46:44.244" v="213" actId="14100"/>
        <pc:sldMkLst>
          <pc:docMk/>
          <pc:sldMk cId="3397609224" sldId="265"/>
        </pc:sldMkLst>
        <pc:spChg chg="mod">
          <ac:chgData name="Jared Carda" userId="423fd86d-431c-4457-bc2a-85e8cf0421bb" providerId="ADAL" clId="{0E90EB69-1B21-42AD-8089-C7274585EBD1}" dt="2026-05-18T19:46:41.725" v="212" actId="14100"/>
          <ac:spMkLst>
            <pc:docMk/>
            <pc:sldMk cId="3397609224" sldId="265"/>
            <ac:spMk id="2" creationId="{C74B5C59-7F15-5A97-48C6-C82FF4066451}"/>
          </ac:spMkLst>
        </pc:spChg>
        <pc:spChg chg="add mod">
          <ac:chgData name="Jared Carda" userId="423fd86d-431c-4457-bc2a-85e8cf0421bb" providerId="ADAL" clId="{0E90EB69-1B21-42AD-8089-C7274585EBD1}" dt="2026-05-18T19:29:21.832" v="86"/>
          <ac:spMkLst>
            <pc:docMk/>
            <pc:sldMk cId="3397609224" sldId="265"/>
            <ac:spMk id="3" creationId="{7AA37A03-6233-64BB-8D76-1B57B7C657F0}"/>
          </ac:spMkLst>
        </pc:spChg>
        <pc:spChg chg="mod">
          <ac:chgData name="Jared Carda" userId="423fd86d-431c-4457-bc2a-85e8cf0421bb" providerId="ADAL" clId="{0E90EB69-1B21-42AD-8089-C7274585EBD1}" dt="2026-05-18T19:46:44.244" v="213" actId="14100"/>
          <ac:spMkLst>
            <pc:docMk/>
            <pc:sldMk cId="3397609224" sldId="265"/>
            <ac:spMk id="17" creationId="{4114CEBA-6B45-20E3-99C6-A7E8684ABC3F}"/>
          </ac:spMkLst>
        </pc:spChg>
        <pc:picChg chg="add mod">
          <ac:chgData name="Jared Carda" userId="423fd86d-431c-4457-bc2a-85e8cf0421bb" providerId="ADAL" clId="{0E90EB69-1B21-42AD-8089-C7274585EBD1}" dt="2026-05-18T19:34:51.884" v="154"/>
          <ac:picMkLst>
            <pc:docMk/>
            <pc:sldMk cId="3397609224" sldId="265"/>
            <ac:picMk id="4" creationId="{76C78112-2506-3F8F-E20A-C037287BD00E}"/>
          </ac:picMkLst>
        </pc:picChg>
      </pc:sldChg>
      <pc:sldChg chg="addSp modSp mod">
        <pc:chgData name="Jared Carda" userId="423fd86d-431c-4457-bc2a-85e8cf0421bb" providerId="ADAL" clId="{0E90EB69-1B21-42AD-8089-C7274585EBD1}" dt="2026-05-18T19:48:09.799" v="217" actId="14100"/>
        <pc:sldMkLst>
          <pc:docMk/>
          <pc:sldMk cId="420101715" sldId="267"/>
        </pc:sldMkLst>
        <pc:spChg chg="mod">
          <ac:chgData name="Jared Carda" userId="423fd86d-431c-4457-bc2a-85e8cf0421bb" providerId="ADAL" clId="{0E90EB69-1B21-42AD-8089-C7274585EBD1}" dt="2026-05-18T19:48:09.799" v="217" actId="14100"/>
          <ac:spMkLst>
            <pc:docMk/>
            <pc:sldMk cId="420101715" sldId="267"/>
            <ac:spMk id="2" creationId="{06DC2795-B4BC-03E2-1F25-34E8AA02C6D4}"/>
          </ac:spMkLst>
        </pc:spChg>
        <pc:spChg chg="add mod">
          <ac:chgData name="Jared Carda" userId="423fd86d-431c-4457-bc2a-85e8cf0421bb" providerId="ADAL" clId="{0E90EB69-1B21-42AD-8089-C7274585EBD1}" dt="2026-05-18T19:29:37.719" v="89"/>
          <ac:spMkLst>
            <pc:docMk/>
            <pc:sldMk cId="420101715" sldId="267"/>
            <ac:spMk id="3" creationId="{7265C206-EAD9-B72C-3A4D-F3F39350F160}"/>
          </ac:spMkLst>
        </pc:spChg>
        <pc:picChg chg="add mod">
          <ac:chgData name="Jared Carda" userId="423fd86d-431c-4457-bc2a-85e8cf0421bb" providerId="ADAL" clId="{0E90EB69-1B21-42AD-8089-C7274585EBD1}" dt="2026-05-18T19:34:57.610" v="157"/>
          <ac:picMkLst>
            <pc:docMk/>
            <pc:sldMk cId="420101715" sldId="267"/>
            <ac:picMk id="4" creationId="{8D75857C-3D6B-F593-6583-003E491A0872}"/>
          </ac:picMkLst>
        </pc:picChg>
      </pc:sldChg>
      <pc:sldChg chg="addSp modSp mod">
        <pc:chgData name="Jared Carda" userId="423fd86d-431c-4457-bc2a-85e8cf0421bb" providerId="ADAL" clId="{0E90EB69-1B21-42AD-8089-C7274585EBD1}" dt="2026-05-18T19:48:24.026" v="220" actId="14100"/>
        <pc:sldMkLst>
          <pc:docMk/>
          <pc:sldMk cId="4095231145" sldId="269"/>
        </pc:sldMkLst>
        <pc:spChg chg="mod">
          <ac:chgData name="Jared Carda" userId="423fd86d-431c-4457-bc2a-85e8cf0421bb" providerId="ADAL" clId="{0E90EB69-1B21-42AD-8089-C7274585EBD1}" dt="2026-05-18T19:48:24.026" v="220" actId="14100"/>
          <ac:spMkLst>
            <pc:docMk/>
            <pc:sldMk cId="4095231145" sldId="269"/>
            <ac:spMk id="2" creationId="{FA569960-E343-8B6C-798A-92AC31A0487A}"/>
          </ac:spMkLst>
        </pc:spChg>
        <pc:spChg chg="add mod">
          <ac:chgData name="Jared Carda" userId="423fd86d-431c-4457-bc2a-85e8cf0421bb" providerId="ADAL" clId="{0E90EB69-1B21-42AD-8089-C7274585EBD1}" dt="2026-05-18T19:29:27.925" v="87"/>
          <ac:spMkLst>
            <pc:docMk/>
            <pc:sldMk cId="4095231145" sldId="269"/>
            <ac:spMk id="3" creationId="{8C05FB79-0615-83BA-022D-D1A3CF236A7D}"/>
          </ac:spMkLst>
        </pc:spChg>
        <pc:picChg chg="add mod">
          <ac:chgData name="Jared Carda" userId="423fd86d-431c-4457-bc2a-85e8cf0421bb" providerId="ADAL" clId="{0E90EB69-1B21-42AD-8089-C7274585EBD1}" dt="2026-05-18T19:34:53.100" v="155"/>
          <ac:picMkLst>
            <pc:docMk/>
            <pc:sldMk cId="4095231145" sldId="269"/>
            <ac:picMk id="4" creationId="{0BBB0D00-B2A4-E652-3C9B-BE379BE4C2C6}"/>
          </ac:picMkLst>
        </pc:picChg>
      </pc:sldChg>
      <pc:sldChg chg="addSp modSp mod">
        <pc:chgData name="Jared Carda" userId="423fd86d-431c-4457-bc2a-85e8cf0421bb" providerId="ADAL" clId="{0E90EB69-1B21-42AD-8089-C7274585EBD1}" dt="2026-05-18T19:48:28.128" v="221" actId="14100"/>
        <pc:sldMkLst>
          <pc:docMk/>
          <pc:sldMk cId="850157762" sldId="271"/>
        </pc:sldMkLst>
        <pc:spChg chg="mod">
          <ac:chgData name="Jared Carda" userId="423fd86d-431c-4457-bc2a-85e8cf0421bb" providerId="ADAL" clId="{0E90EB69-1B21-42AD-8089-C7274585EBD1}" dt="2026-05-18T19:48:28.128" v="221" actId="14100"/>
          <ac:spMkLst>
            <pc:docMk/>
            <pc:sldMk cId="850157762" sldId="271"/>
            <ac:spMk id="2" creationId="{3540EDB2-5EEB-A9DE-DE61-06F17291A29E}"/>
          </ac:spMkLst>
        </pc:spChg>
        <pc:spChg chg="add mod">
          <ac:chgData name="Jared Carda" userId="423fd86d-431c-4457-bc2a-85e8cf0421bb" providerId="ADAL" clId="{0E90EB69-1B21-42AD-8089-C7274585EBD1}" dt="2026-05-18T19:29:33.647" v="88"/>
          <ac:spMkLst>
            <pc:docMk/>
            <pc:sldMk cId="850157762" sldId="271"/>
            <ac:spMk id="3" creationId="{A83278BB-6FD4-0D1E-C1A6-278F503A4FD4}"/>
          </ac:spMkLst>
        </pc:spChg>
        <pc:picChg chg="add mod">
          <ac:chgData name="Jared Carda" userId="423fd86d-431c-4457-bc2a-85e8cf0421bb" providerId="ADAL" clId="{0E90EB69-1B21-42AD-8089-C7274585EBD1}" dt="2026-05-18T19:34:55.013" v="156"/>
          <ac:picMkLst>
            <pc:docMk/>
            <pc:sldMk cId="850157762" sldId="271"/>
            <ac:picMk id="5" creationId="{8DDFE630-A0BD-E03A-0591-3EC3BAF9E3B6}"/>
          </ac:picMkLst>
        </pc:picChg>
      </pc:sldChg>
      <pc:sldChg chg="addSp modSp mod">
        <pc:chgData name="Jared Carda" userId="423fd86d-431c-4457-bc2a-85e8cf0421bb" providerId="ADAL" clId="{0E90EB69-1B21-42AD-8089-C7274585EBD1}" dt="2026-05-18T19:46:14.656" v="210" actId="14100"/>
        <pc:sldMkLst>
          <pc:docMk/>
          <pc:sldMk cId="3144101036" sldId="272"/>
        </pc:sldMkLst>
        <pc:spChg chg="mod">
          <ac:chgData name="Jared Carda" userId="423fd86d-431c-4457-bc2a-85e8cf0421bb" providerId="ADAL" clId="{0E90EB69-1B21-42AD-8089-C7274585EBD1}" dt="2026-05-18T19:46:10.848" v="209" actId="14100"/>
          <ac:spMkLst>
            <pc:docMk/>
            <pc:sldMk cId="3144101036" sldId="272"/>
            <ac:spMk id="2" creationId="{86967DB4-DD7D-CC0D-2FF0-D1B971933870}"/>
          </ac:spMkLst>
        </pc:spChg>
        <pc:spChg chg="add mod">
          <ac:chgData name="Jared Carda" userId="423fd86d-431c-4457-bc2a-85e8cf0421bb" providerId="ADAL" clId="{0E90EB69-1B21-42AD-8089-C7274585EBD1}" dt="2026-05-18T19:29:13.591" v="85"/>
          <ac:spMkLst>
            <pc:docMk/>
            <pc:sldMk cId="3144101036" sldId="272"/>
            <ac:spMk id="3" creationId="{3ADC9CAF-0733-2A0A-4590-4D7526478ADB}"/>
          </ac:spMkLst>
        </pc:spChg>
        <pc:spChg chg="mod">
          <ac:chgData name="Jared Carda" userId="423fd86d-431c-4457-bc2a-85e8cf0421bb" providerId="ADAL" clId="{0E90EB69-1B21-42AD-8089-C7274585EBD1}" dt="2026-05-18T19:46:14.656" v="210" actId="14100"/>
          <ac:spMkLst>
            <pc:docMk/>
            <pc:sldMk cId="3144101036" sldId="272"/>
            <ac:spMk id="7" creationId="{E4362F24-6A40-2CEA-27D3-0838C47F2BD2}"/>
          </ac:spMkLst>
        </pc:spChg>
        <pc:picChg chg="add mod">
          <ac:chgData name="Jared Carda" userId="423fd86d-431c-4457-bc2a-85e8cf0421bb" providerId="ADAL" clId="{0E90EB69-1B21-42AD-8089-C7274585EBD1}" dt="2026-05-18T19:34:50.310" v="153"/>
          <ac:picMkLst>
            <pc:docMk/>
            <pc:sldMk cId="3144101036" sldId="272"/>
            <ac:picMk id="4" creationId="{5D31BC58-4793-E009-BFB8-80A656341C5E}"/>
          </ac:picMkLst>
        </pc:picChg>
      </pc:sldChg>
      <pc:sldChg chg="addSp modSp mod">
        <pc:chgData name="Jared Carda" userId="423fd86d-431c-4457-bc2a-85e8cf0421bb" providerId="ADAL" clId="{0E90EB69-1B21-42AD-8089-C7274585EBD1}" dt="2026-05-18T19:47:07.002" v="215" actId="14100"/>
        <pc:sldMkLst>
          <pc:docMk/>
          <pc:sldMk cId="859369578" sldId="273"/>
        </pc:sldMkLst>
        <pc:spChg chg="mod">
          <ac:chgData name="Jared Carda" userId="423fd86d-431c-4457-bc2a-85e8cf0421bb" providerId="ADAL" clId="{0E90EB69-1B21-42AD-8089-C7274585EBD1}" dt="2026-05-18T19:47:07.002" v="215" actId="14100"/>
          <ac:spMkLst>
            <pc:docMk/>
            <pc:sldMk cId="859369578" sldId="273"/>
            <ac:spMk id="2" creationId="{9806FD05-5789-5714-1465-2D702A84BC98}"/>
          </ac:spMkLst>
        </pc:spChg>
        <pc:spChg chg="add mod">
          <ac:chgData name="Jared Carda" userId="423fd86d-431c-4457-bc2a-85e8cf0421bb" providerId="ADAL" clId="{0E90EB69-1B21-42AD-8089-C7274585EBD1}" dt="2026-05-18T19:29:43.061" v="90"/>
          <ac:spMkLst>
            <pc:docMk/>
            <pc:sldMk cId="859369578" sldId="273"/>
            <ac:spMk id="5" creationId="{24E98516-D599-917B-C3D1-0BA07F20C7F0}"/>
          </ac:spMkLst>
        </pc:spChg>
        <pc:picChg chg="mod">
          <ac:chgData name="Jared Carda" userId="423fd86d-431c-4457-bc2a-85e8cf0421bb" providerId="ADAL" clId="{0E90EB69-1B21-42AD-8089-C7274585EBD1}" dt="2026-05-18T19:35:15.149" v="161" actId="1076"/>
          <ac:picMkLst>
            <pc:docMk/>
            <pc:sldMk cId="859369578" sldId="273"/>
            <ac:picMk id="3" creationId="{5BD735B3-D417-36A9-AAB6-848273B42A8C}"/>
          </ac:picMkLst>
        </pc:picChg>
        <pc:picChg chg="mod">
          <ac:chgData name="Jared Carda" userId="423fd86d-431c-4457-bc2a-85e8cf0421bb" providerId="ADAL" clId="{0E90EB69-1B21-42AD-8089-C7274585EBD1}" dt="2026-05-18T19:35:21.277" v="162" actId="1076"/>
          <ac:picMkLst>
            <pc:docMk/>
            <pc:sldMk cId="859369578" sldId="273"/>
            <ac:picMk id="6" creationId="{A01C0F2D-9F26-A267-88BE-27CC0BA970F9}"/>
          </ac:picMkLst>
        </pc:picChg>
        <pc:picChg chg="add mod">
          <ac:chgData name="Jared Carda" userId="423fd86d-431c-4457-bc2a-85e8cf0421bb" providerId="ADAL" clId="{0E90EB69-1B21-42AD-8089-C7274585EBD1}" dt="2026-05-18T19:35:00.428" v="158"/>
          <ac:picMkLst>
            <pc:docMk/>
            <pc:sldMk cId="859369578" sldId="273"/>
            <ac:picMk id="7" creationId="{390A828B-757E-15A0-82A3-E64085E271BC}"/>
          </ac:picMkLst>
        </pc:picChg>
      </pc:sldChg>
      <pc:sldChg chg="addSp modSp mod">
        <pc:chgData name="Jared Carda" userId="423fd86d-431c-4457-bc2a-85e8cf0421bb" providerId="ADAL" clId="{0E90EB69-1B21-42AD-8089-C7274585EBD1}" dt="2026-05-18T20:06:45.128" v="244" actId="20577"/>
        <pc:sldMkLst>
          <pc:docMk/>
          <pc:sldMk cId="4287223200" sldId="274"/>
        </pc:sldMkLst>
        <pc:spChg chg="add mod">
          <ac:chgData name="Jared Carda" userId="423fd86d-431c-4457-bc2a-85e8cf0421bb" providerId="ADAL" clId="{0E90EB69-1B21-42AD-8089-C7274585EBD1}" dt="2026-05-18T19:29:06.558" v="83"/>
          <ac:spMkLst>
            <pc:docMk/>
            <pc:sldMk cId="4287223200" sldId="274"/>
            <ac:spMk id="2" creationId="{44E35444-1075-9886-C61C-82C84787EAA8}"/>
          </ac:spMkLst>
        </pc:spChg>
        <pc:spChg chg="mod">
          <ac:chgData name="Jared Carda" userId="423fd86d-431c-4457-bc2a-85e8cf0421bb" providerId="ADAL" clId="{0E90EB69-1B21-42AD-8089-C7274585EBD1}" dt="2026-05-18T20:06:45.128" v="244" actId="20577"/>
          <ac:spMkLst>
            <pc:docMk/>
            <pc:sldMk cId="4287223200" sldId="274"/>
            <ac:spMk id="19" creationId="{F019158C-D545-7C81-C60B-47EE426E7039}"/>
          </ac:spMkLst>
        </pc:spChg>
        <pc:picChg chg="add mod">
          <ac:chgData name="Jared Carda" userId="423fd86d-431c-4457-bc2a-85e8cf0421bb" providerId="ADAL" clId="{0E90EB69-1B21-42AD-8089-C7274585EBD1}" dt="2026-05-18T19:34:46.882" v="151"/>
          <ac:picMkLst>
            <pc:docMk/>
            <pc:sldMk cId="4287223200" sldId="274"/>
            <ac:picMk id="3" creationId="{D5A3447E-3C37-4EAB-88F7-B503D20626B3}"/>
          </ac:picMkLst>
        </pc:picChg>
      </pc:sldChg>
      <pc:sldChg chg="addSp delSp modSp new mod setBg">
        <pc:chgData name="Jared Carda" userId="423fd86d-431c-4457-bc2a-85e8cf0421bb" providerId="ADAL" clId="{0E90EB69-1B21-42AD-8089-C7274585EBD1}" dt="2026-05-18T19:35:01.809" v="159"/>
        <pc:sldMkLst>
          <pc:docMk/>
          <pc:sldMk cId="2156970736" sldId="275"/>
        </pc:sldMkLst>
        <pc:spChg chg="add mod">
          <ac:chgData name="Jared Carda" userId="423fd86d-431c-4457-bc2a-85e8cf0421bb" providerId="ADAL" clId="{0E90EB69-1B21-42AD-8089-C7274585EBD1}" dt="2026-05-18T19:29:48.628" v="91"/>
          <ac:spMkLst>
            <pc:docMk/>
            <pc:sldMk cId="2156970736" sldId="275"/>
            <ac:spMk id="4" creationId="{549FA9CD-318E-5C68-473A-4A9877260A60}"/>
          </ac:spMkLst>
        </pc:spChg>
        <pc:spChg chg="add del">
          <ac:chgData name="Jared Carda" userId="423fd86d-431c-4457-bc2a-85e8cf0421bb" providerId="ADAL" clId="{0E90EB69-1B21-42AD-8089-C7274585EBD1}" dt="2026-05-18T19:13:23.360" v="7" actId="26606"/>
          <ac:spMkLst>
            <pc:docMk/>
            <pc:sldMk cId="2156970736" sldId="275"/>
            <ac:spMk id="5" creationId="{AB8C311F-7253-4AED-9701-7FC0708C41C7}"/>
          </ac:spMkLst>
        </pc:spChg>
        <pc:spChg chg="add del">
          <ac:chgData name="Jared Carda" userId="423fd86d-431c-4457-bc2a-85e8cf0421bb" providerId="ADAL" clId="{0E90EB69-1B21-42AD-8089-C7274585EBD1}" dt="2026-05-18T19:13:17.036" v="3" actId="26606"/>
          <ac:spMkLst>
            <pc:docMk/>
            <pc:sldMk cId="2156970736" sldId="275"/>
            <ac:spMk id="8" creationId="{42A4FC2C-047E-45A5-965D-8E1E3BF09BC6}"/>
          </ac:spMkLst>
        </pc:spChg>
        <pc:spChg chg="add del">
          <ac:chgData name="Jared Carda" userId="423fd86d-431c-4457-bc2a-85e8cf0421bb" providerId="ADAL" clId="{0E90EB69-1B21-42AD-8089-C7274585EBD1}" dt="2026-05-18T19:13:23.360" v="7" actId="26606"/>
          <ac:spMkLst>
            <pc:docMk/>
            <pc:sldMk cId="2156970736" sldId="275"/>
            <ac:spMk id="10" creationId="{E2384209-CB15-4CDF-9D31-C44FD9A3F20D}"/>
          </ac:spMkLst>
        </pc:spChg>
        <pc:spChg chg="add del">
          <ac:chgData name="Jared Carda" userId="423fd86d-431c-4457-bc2a-85e8cf0421bb" providerId="ADAL" clId="{0E90EB69-1B21-42AD-8089-C7274585EBD1}" dt="2026-05-18T19:13:23.360" v="7" actId="26606"/>
          <ac:spMkLst>
            <pc:docMk/>
            <pc:sldMk cId="2156970736" sldId="275"/>
            <ac:spMk id="12" creationId="{2633B3B5-CC90-43F0-8714-D31D1F3F0209}"/>
          </ac:spMkLst>
        </pc:spChg>
        <pc:spChg chg="add del">
          <ac:chgData name="Jared Carda" userId="423fd86d-431c-4457-bc2a-85e8cf0421bb" providerId="ADAL" clId="{0E90EB69-1B21-42AD-8089-C7274585EBD1}" dt="2026-05-18T19:13:23.360" v="7" actId="26606"/>
          <ac:spMkLst>
            <pc:docMk/>
            <pc:sldMk cId="2156970736" sldId="275"/>
            <ac:spMk id="14" creationId="{A8D57A06-A426-446D-B02C-A2DC6B62E45E}"/>
          </ac:spMkLst>
        </pc:spChg>
        <pc:spChg chg="add del">
          <ac:chgData name="Jared Carda" userId="423fd86d-431c-4457-bc2a-85e8cf0421bb" providerId="ADAL" clId="{0E90EB69-1B21-42AD-8089-C7274585EBD1}" dt="2026-05-18T19:13:26.536" v="9" actId="26606"/>
          <ac:spMkLst>
            <pc:docMk/>
            <pc:sldMk cId="2156970736" sldId="275"/>
            <ac:spMk id="16" creationId="{42A4FC2C-047E-45A5-965D-8E1E3BF09BC6}"/>
          </ac:spMkLst>
        </pc:spChg>
        <pc:picChg chg="add mod">
          <ac:chgData name="Jared Carda" userId="423fd86d-431c-4457-bc2a-85e8cf0421bb" providerId="ADAL" clId="{0E90EB69-1B21-42AD-8089-C7274585EBD1}" dt="2026-05-18T19:13:26.537" v="10" actId="26606"/>
          <ac:picMkLst>
            <pc:docMk/>
            <pc:sldMk cId="2156970736" sldId="275"/>
            <ac:picMk id="3" creationId="{DB36F512-2B85-26DA-81A2-B677992F8CEB}"/>
          </ac:picMkLst>
        </pc:picChg>
        <pc:picChg chg="add mod">
          <ac:chgData name="Jared Carda" userId="423fd86d-431c-4457-bc2a-85e8cf0421bb" providerId="ADAL" clId="{0E90EB69-1B21-42AD-8089-C7274585EBD1}" dt="2026-05-18T19:35:01.809" v="159"/>
          <ac:picMkLst>
            <pc:docMk/>
            <pc:sldMk cId="2156970736" sldId="275"/>
            <ac:picMk id="6" creationId="{73F5F30A-7EC4-15CC-3681-0A5B70F75416}"/>
          </ac:picMkLst>
        </pc:picChg>
      </pc:sldChg>
      <pc:sldChg chg="addSp modSp new mod setBg">
        <pc:chgData name="Jared Carda" userId="423fd86d-431c-4457-bc2a-85e8cf0421bb" providerId="ADAL" clId="{0E90EB69-1B21-42AD-8089-C7274585EBD1}" dt="2026-05-18T19:35:03.868" v="160"/>
        <pc:sldMkLst>
          <pc:docMk/>
          <pc:sldMk cId="1489988762" sldId="276"/>
        </pc:sldMkLst>
        <pc:spChg chg="add mod">
          <ac:chgData name="Jared Carda" userId="423fd86d-431c-4457-bc2a-85e8cf0421bb" providerId="ADAL" clId="{0E90EB69-1B21-42AD-8089-C7274585EBD1}" dt="2026-05-18T19:29:52.813" v="92"/>
          <ac:spMkLst>
            <pc:docMk/>
            <pc:sldMk cId="1489988762" sldId="276"/>
            <ac:spMk id="4" creationId="{D9007830-DE00-C976-1AD3-A1B3EB525609}"/>
          </ac:spMkLst>
        </pc:spChg>
        <pc:picChg chg="add mod">
          <ac:chgData name="Jared Carda" userId="423fd86d-431c-4457-bc2a-85e8cf0421bb" providerId="ADAL" clId="{0E90EB69-1B21-42AD-8089-C7274585EBD1}" dt="2026-05-18T19:17:33.586" v="14" actId="26606"/>
          <ac:picMkLst>
            <pc:docMk/>
            <pc:sldMk cId="1489988762" sldId="276"/>
            <ac:picMk id="3" creationId="{DC924076-B088-FC23-AB38-9EFA0F8AFD19}"/>
          </ac:picMkLst>
        </pc:picChg>
        <pc:picChg chg="add mod">
          <ac:chgData name="Jared Carda" userId="423fd86d-431c-4457-bc2a-85e8cf0421bb" providerId="ADAL" clId="{0E90EB69-1B21-42AD-8089-C7274585EBD1}" dt="2026-05-18T19:35:03.868" v="160"/>
          <ac:picMkLst>
            <pc:docMk/>
            <pc:sldMk cId="1489988762" sldId="276"/>
            <ac:picMk id="5" creationId="{FC09B47F-B7CA-D03C-FD12-6D3D4D9E3757}"/>
          </ac:picMkLst>
        </pc:picChg>
      </pc:sldChg>
      <pc:sldChg chg="new add del ord">
        <pc:chgData name="Jared Carda" userId="423fd86d-431c-4457-bc2a-85e8cf0421bb" providerId="ADAL" clId="{0E90EB69-1B21-42AD-8089-C7274585EBD1}" dt="2026-05-18T19:23:58.365" v="23" actId="47"/>
        <pc:sldMkLst>
          <pc:docMk/>
          <pc:sldMk cId="1825293294" sldId="277"/>
        </pc:sldMkLst>
      </pc:sldChg>
      <pc:sldChg chg="addSp modSp add mod">
        <pc:chgData name="Jared Carda" userId="423fd86d-431c-4457-bc2a-85e8cf0421bb" providerId="ADAL" clId="{0E90EB69-1B21-42AD-8089-C7274585EBD1}" dt="2026-05-18T19:37:13.530" v="170" actId="207"/>
        <pc:sldMkLst>
          <pc:docMk/>
          <pc:sldMk cId="3872030293" sldId="304"/>
        </pc:sldMkLst>
        <pc:spChg chg="add mod">
          <ac:chgData name="Jared Carda" userId="423fd86d-431c-4457-bc2a-85e8cf0421bb" providerId="ADAL" clId="{0E90EB69-1B21-42AD-8089-C7274585EBD1}" dt="2026-05-18T19:28:11.514" v="80" actId="571"/>
          <ac:spMkLst>
            <pc:docMk/>
            <pc:sldMk cId="3872030293" sldId="304"/>
            <ac:spMk id="2" creationId="{6542E539-25D5-F050-7A24-2D5F7A7B2D5F}"/>
          </ac:spMkLst>
        </pc:spChg>
        <pc:spChg chg="mod">
          <ac:chgData name="Jared Carda" userId="423fd86d-431c-4457-bc2a-85e8cf0421bb" providerId="ADAL" clId="{0E90EB69-1B21-42AD-8089-C7274585EBD1}" dt="2026-05-18T19:37:13.530" v="170" actId="207"/>
          <ac:spMkLst>
            <pc:docMk/>
            <pc:sldMk cId="3872030293" sldId="304"/>
            <ac:spMk id="3" creationId="{C363D0AC-8BF3-60E7-6C25-6188F8B9C739}"/>
          </ac:spMkLst>
        </pc:spChg>
        <pc:spChg chg="mod">
          <ac:chgData name="Jared Carda" userId="423fd86d-431c-4457-bc2a-85e8cf0421bb" providerId="ADAL" clId="{0E90EB69-1B21-42AD-8089-C7274585EBD1}" dt="2026-05-18T19:27:42.998" v="78" actId="207"/>
          <ac:spMkLst>
            <pc:docMk/>
            <pc:sldMk cId="3872030293" sldId="304"/>
            <ac:spMk id="4" creationId="{B7E572D1-9CDD-5A89-313D-1052CFD01BCC}"/>
          </ac:spMkLst>
        </pc:spChg>
      </pc:sldChg>
      <pc:sldChg chg="modSp add del mod setBg">
        <pc:chgData name="Jared Carda" userId="423fd86d-431c-4457-bc2a-85e8cf0421bb" providerId="ADAL" clId="{0E90EB69-1B21-42AD-8089-C7274585EBD1}" dt="2026-05-18T19:50:13.030" v="230"/>
        <pc:sldMkLst>
          <pc:docMk/>
          <pc:sldMk cId="2025136530" sldId="636"/>
        </pc:sldMkLst>
        <pc:spChg chg="mod">
          <ac:chgData name="Jared Carda" userId="423fd86d-431c-4457-bc2a-85e8cf0421bb" providerId="ADAL" clId="{0E90EB69-1B21-42AD-8089-C7274585EBD1}" dt="2026-05-18T19:31:01.728" v="101" actId="207"/>
          <ac:spMkLst>
            <pc:docMk/>
            <pc:sldMk cId="2025136530" sldId="636"/>
            <ac:spMk id="3" creationId="{6BC288FB-4931-3CE4-4B6C-E114E0CF1B09}"/>
          </ac:spMkLst>
        </pc:spChg>
      </pc:sldChg>
      <pc:sldChg chg="addSp modSp add del mod setBg">
        <pc:chgData name="Jared Carda" userId="423fd86d-431c-4457-bc2a-85e8cf0421bb" providerId="ADAL" clId="{0E90EB69-1B21-42AD-8089-C7274585EBD1}" dt="2026-05-18T19:32:26.490" v="122" actId="20577"/>
        <pc:sldMkLst>
          <pc:docMk/>
          <pc:sldMk cId="3203438285" sldId="113727"/>
        </pc:sldMkLst>
        <pc:spChg chg="mod">
          <ac:chgData name="Jared Carda" userId="423fd86d-431c-4457-bc2a-85e8cf0421bb" providerId="ADAL" clId="{0E90EB69-1B21-42AD-8089-C7274585EBD1}" dt="2026-05-18T19:30:36.157" v="97" actId="207"/>
          <ac:spMkLst>
            <pc:docMk/>
            <pc:sldMk cId="3203438285" sldId="113727"/>
            <ac:spMk id="2" creationId="{69C169C7-35A8-521D-7A8F-4AD34179D4C8}"/>
          </ac:spMkLst>
        </pc:spChg>
        <pc:spChg chg="add mod">
          <ac:chgData name="Jared Carda" userId="423fd86d-431c-4457-bc2a-85e8cf0421bb" providerId="ADAL" clId="{0E90EB69-1B21-42AD-8089-C7274585EBD1}" dt="2026-05-18T19:30:22.490" v="95" actId="1076"/>
          <ac:spMkLst>
            <pc:docMk/>
            <pc:sldMk cId="3203438285" sldId="113727"/>
            <ac:spMk id="3" creationId="{3E7D1EE4-0E45-4644-27AB-F84A029807E3}"/>
          </ac:spMkLst>
        </pc:spChg>
        <pc:spChg chg="mod">
          <ac:chgData name="Jared Carda" userId="423fd86d-431c-4457-bc2a-85e8cf0421bb" providerId="ADAL" clId="{0E90EB69-1B21-42AD-8089-C7274585EBD1}" dt="2026-05-18T19:32:26.490" v="122" actId="20577"/>
          <ac:spMkLst>
            <pc:docMk/>
            <pc:sldMk cId="3203438285" sldId="113727"/>
            <ac:spMk id="16" creationId="{5B7F9ECA-D35E-4789-3591-E87409C032C0}"/>
          </ac:spMkLst>
        </pc:spChg>
        <pc:picChg chg="mod ord">
          <ac:chgData name="Jared Carda" userId="423fd86d-431c-4457-bc2a-85e8cf0421bb" providerId="ADAL" clId="{0E90EB69-1B21-42AD-8089-C7274585EBD1}" dt="2026-05-18T19:32:18.640" v="105" actId="1076"/>
          <ac:picMkLst>
            <pc:docMk/>
            <pc:sldMk cId="3203438285" sldId="113727"/>
            <ac:picMk id="11" creationId="{6E1C035E-764D-889E-FF00-8C9B4297BD94}"/>
          </ac:picMkLst>
        </pc:picChg>
      </pc:sldChg>
      <pc:sldChg chg="modSp add mod ord setBg">
        <pc:chgData name="Jared Carda" userId="423fd86d-431c-4457-bc2a-85e8cf0421bb" providerId="ADAL" clId="{0E90EB69-1B21-42AD-8089-C7274585EBD1}" dt="2026-05-18T19:36:12.070" v="164"/>
        <pc:sldMkLst>
          <pc:docMk/>
          <pc:sldMk cId="623416798" sldId="113744"/>
        </pc:sldMkLst>
        <pc:spChg chg="mod">
          <ac:chgData name="Jared Carda" userId="423fd86d-431c-4457-bc2a-85e8cf0421bb" providerId="ADAL" clId="{0E90EB69-1B21-42AD-8089-C7274585EBD1}" dt="2026-05-18T19:34:22.985" v="149" actId="207"/>
          <ac:spMkLst>
            <pc:docMk/>
            <pc:sldMk cId="623416798" sldId="113744"/>
            <ac:spMk id="3" creationId="{79573A2B-A3D3-9D0F-E27C-240BDCC18C8F}"/>
          </ac:spMkLst>
        </pc:spChg>
      </pc:sldChg>
    </pc:docChg>
  </pc:docChgLst>
  <pc:docChgLst>
    <pc:chgData name="Kylie Hetley" userId="4b131d39-8306-4762-ba31-706826c9689e" providerId="ADAL" clId="{7EFE8ACD-6D03-4EC6-B1BB-AB40D5B77D38}"/>
    <pc:docChg chg="undo custSel addSld delSld modSld">
      <pc:chgData name="Kylie Hetley" userId="4b131d39-8306-4762-ba31-706826c9689e" providerId="ADAL" clId="{7EFE8ACD-6D03-4EC6-B1BB-AB40D5B77D38}" dt="2026-05-18T18:20:20.308" v="166" actId="478"/>
      <pc:docMkLst>
        <pc:docMk/>
      </pc:docMkLst>
      <pc:sldChg chg="addSp delSp modSp mod">
        <pc:chgData name="Kylie Hetley" userId="4b131d39-8306-4762-ba31-706826c9689e" providerId="ADAL" clId="{7EFE8ACD-6D03-4EC6-B1BB-AB40D5B77D38}" dt="2026-05-18T18:20:20.308" v="166" actId="478"/>
        <pc:sldMkLst>
          <pc:docMk/>
          <pc:sldMk cId="342117092" sldId="261"/>
        </pc:sldMkLst>
        <pc:spChg chg="del">
          <ac:chgData name="Kylie Hetley" userId="4b131d39-8306-4762-ba31-706826c9689e" providerId="ADAL" clId="{7EFE8ACD-6D03-4EC6-B1BB-AB40D5B77D38}" dt="2026-05-18T17:51:39.786" v="2" actId="478"/>
          <ac:spMkLst>
            <pc:docMk/>
            <pc:sldMk cId="342117092" sldId="261"/>
            <ac:spMk id="19" creationId="{7CA81316-BE93-5B25-AB8B-6870DC29AC89}"/>
          </ac:spMkLst>
        </pc:spChg>
        <pc:spChg chg="add del mod">
          <ac:chgData name="Kylie Hetley" userId="4b131d39-8306-4762-ba31-706826c9689e" providerId="ADAL" clId="{7EFE8ACD-6D03-4EC6-B1BB-AB40D5B77D38}" dt="2026-05-18T17:59:52.979" v="142" actId="478"/>
          <ac:spMkLst>
            <pc:docMk/>
            <pc:sldMk cId="342117092" sldId="261"/>
            <ac:spMk id="20" creationId="{DEA5D4B8-F320-FC66-BA3E-B3C5157A6530}"/>
          </ac:spMkLst>
        </pc:spChg>
        <pc:spChg chg="add mod">
          <ac:chgData name="Kylie Hetley" userId="4b131d39-8306-4762-ba31-706826c9689e" providerId="ADAL" clId="{7EFE8ACD-6D03-4EC6-B1BB-AB40D5B77D38}" dt="2026-05-18T17:59:50.024" v="141" actId="20577"/>
          <ac:spMkLst>
            <pc:docMk/>
            <pc:sldMk cId="342117092" sldId="261"/>
            <ac:spMk id="23" creationId="{EF4D8489-F8B2-9E91-BBF8-D4C4E2650D40}"/>
          </ac:spMkLst>
        </pc:spChg>
        <pc:spChg chg="add del mod">
          <ac:chgData name="Kylie Hetley" userId="4b131d39-8306-4762-ba31-706826c9689e" providerId="ADAL" clId="{7EFE8ACD-6D03-4EC6-B1BB-AB40D5B77D38}" dt="2026-05-18T17:59:55.048" v="143" actId="478"/>
          <ac:spMkLst>
            <pc:docMk/>
            <pc:sldMk cId="342117092" sldId="261"/>
            <ac:spMk id="25" creationId="{517741B1-C6D0-1138-D746-247075FB55AD}"/>
          </ac:spMkLst>
        </pc:spChg>
        <pc:picChg chg="del">
          <ac:chgData name="Kylie Hetley" userId="4b131d39-8306-4762-ba31-706826c9689e" providerId="ADAL" clId="{7EFE8ACD-6D03-4EC6-B1BB-AB40D5B77D38}" dt="2026-05-18T17:51:34.418" v="1" actId="478"/>
          <ac:picMkLst>
            <pc:docMk/>
            <pc:sldMk cId="342117092" sldId="261"/>
            <ac:picMk id="16" creationId="{69B06D0E-C006-8B57-2308-B06BD4C64C8C}"/>
          </ac:picMkLst>
        </pc:picChg>
        <pc:picChg chg="add del mod">
          <ac:chgData name="Kylie Hetley" userId="4b131d39-8306-4762-ba31-706826c9689e" providerId="ADAL" clId="{7EFE8ACD-6D03-4EC6-B1BB-AB40D5B77D38}" dt="2026-05-18T18:20:20.308" v="166" actId="478"/>
          <ac:picMkLst>
            <pc:docMk/>
            <pc:sldMk cId="342117092" sldId="261"/>
            <ac:picMk id="22" creationId="{378E76C4-DFFD-DC51-83FB-2C6FC2C1B858}"/>
          </ac:picMkLst>
        </pc:picChg>
        <pc:picChg chg="add mod ord modCrop">
          <ac:chgData name="Kylie Hetley" userId="4b131d39-8306-4762-ba31-706826c9689e" providerId="ADAL" clId="{7EFE8ACD-6D03-4EC6-B1BB-AB40D5B77D38}" dt="2026-05-18T18:20:19.217" v="165" actId="167"/>
          <ac:picMkLst>
            <pc:docMk/>
            <pc:sldMk cId="342117092" sldId="261"/>
            <ac:picMk id="27" creationId="{BCF3D987-1582-C39A-7625-4CE4B0CA1CE1}"/>
          </ac:picMkLst>
        </pc:picChg>
      </pc:sldChg>
      <pc:sldChg chg="modSp mod">
        <pc:chgData name="Kylie Hetley" userId="4b131d39-8306-4762-ba31-706826c9689e" providerId="ADAL" clId="{7EFE8ACD-6D03-4EC6-B1BB-AB40D5B77D38}" dt="2026-05-18T17:52:12.538" v="8" actId="1076"/>
        <pc:sldMkLst>
          <pc:docMk/>
          <pc:sldMk cId="829798797" sldId="264"/>
        </pc:sldMkLst>
        <pc:picChg chg="mod">
          <ac:chgData name="Kylie Hetley" userId="4b131d39-8306-4762-ba31-706826c9689e" providerId="ADAL" clId="{7EFE8ACD-6D03-4EC6-B1BB-AB40D5B77D38}" dt="2026-05-18T17:52:09.335" v="7" actId="1076"/>
          <ac:picMkLst>
            <pc:docMk/>
            <pc:sldMk cId="829798797" sldId="264"/>
            <ac:picMk id="4" creationId="{73A46A33-BEC7-26F6-14DF-544AF69BC7BD}"/>
          </ac:picMkLst>
        </pc:picChg>
        <pc:picChg chg="mod">
          <ac:chgData name="Kylie Hetley" userId="4b131d39-8306-4762-ba31-706826c9689e" providerId="ADAL" clId="{7EFE8ACD-6D03-4EC6-B1BB-AB40D5B77D38}" dt="2026-05-18T17:52:12.538" v="8" actId="1076"/>
          <ac:picMkLst>
            <pc:docMk/>
            <pc:sldMk cId="829798797" sldId="264"/>
            <ac:picMk id="6" creationId="{DD9AA089-0E4A-545A-51B3-42A4B57924F5}"/>
          </ac:picMkLst>
        </pc:picChg>
      </pc:sldChg>
      <pc:sldChg chg="del">
        <pc:chgData name="Kylie Hetley" userId="4b131d39-8306-4762-ba31-706826c9689e" providerId="ADAL" clId="{7EFE8ACD-6D03-4EC6-B1BB-AB40D5B77D38}" dt="2026-05-18T17:58:42.976" v="56" actId="2696"/>
        <pc:sldMkLst>
          <pc:docMk/>
          <pc:sldMk cId="1903938146" sldId="268"/>
        </pc:sldMkLst>
      </pc:sldChg>
      <pc:sldChg chg="del">
        <pc:chgData name="Kylie Hetley" userId="4b131d39-8306-4762-ba31-706826c9689e" providerId="ADAL" clId="{7EFE8ACD-6D03-4EC6-B1BB-AB40D5B77D38}" dt="2026-05-18T17:58:39.590" v="55" actId="2696"/>
        <pc:sldMkLst>
          <pc:docMk/>
          <pc:sldMk cId="2950725504" sldId="270"/>
        </pc:sldMkLst>
      </pc:sldChg>
      <pc:sldChg chg="modSp mod">
        <pc:chgData name="Kylie Hetley" userId="4b131d39-8306-4762-ba31-706826c9689e" providerId="ADAL" clId="{7EFE8ACD-6D03-4EC6-B1BB-AB40D5B77D38}" dt="2026-05-18T17:53:16.922" v="10" actId="1076"/>
        <pc:sldMkLst>
          <pc:docMk/>
          <pc:sldMk cId="850157762" sldId="271"/>
        </pc:sldMkLst>
        <pc:picChg chg="mod">
          <ac:chgData name="Kylie Hetley" userId="4b131d39-8306-4762-ba31-706826c9689e" providerId="ADAL" clId="{7EFE8ACD-6D03-4EC6-B1BB-AB40D5B77D38}" dt="2026-05-18T17:53:16.922" v="10" actId="1076"/>
          <ac:picMkLst>
            <pc:docMk/>
            <pc:sldMk cId="850157762" sldId="271"/>
            <ac:picMk id="4" creationId="{83C3C8DD-309F-4476-639E-089BD1373A95}"/>
          </ac:picMkLst>
        </pc:picChg>
      </pc:sldChg>
      <pc:sldChg chg="addSp modSp mod">
        <pc:chgData name="Kylie Hetley" userId="4b131d39-8306-4762-ba31-706826c9689e" providerId="ADAL" clId="{7EFE8ACD-6D03-4EC6-B1BB-AB40D5B77D38}" dt="2026-05-18T17:58:29.408" v="54" actId="20577"/>
        <pc:sldMkLst>
          <pc:docMk/>
          <pc:sldMk cId="859369578" sldId="273"/>
        </pc:sldMkLst>
        <pc:spChg chg="mod">
          <ac:chgData name="Kylie Hetley" userId="4b131d39-8306-4762-ba31-706826c9689e" providerId="ADAL" clId="{7EFE8ACD-6D03-4EC6-B1BB-AB40D5B77D38}" dt="2026-05-18T17:58:29.408" v="54" actId="20577"/>
          <ac:spMkLst>
            <pc:docMk/>
            <pc:sldMk cId="859369578" sldId="273"/>
            <ac:spMk id="2" creationId="{9806FD05-5789-5714-1465-2D702A84BC98}"/>
          </ac:spMkLst>
        </pc:spChg>
        <pc:picChg chg="add mod">
          <ac:chgData name="Kylie Hetley" userId="4b131d39-8306-4762-ba31-706826c9689e" providerId="ADAL" clId="{7EFE8ACD-6D03-4EC6-B1BB-AB40D5B77D38}" dt="2026-05-18T17:58:17.172" v="50" actId="1076"/>
          <ac:picMkLst>
            <pc:docMk/>
            <pc:sldMk cId="859369578" sldId="273"/>
            <ac:picMk id="3" creationId="{5BD735B3-D417-36A9-AAB6-848273B42A8C}"/>
          </ac:picMkLst>
        </pc:picChg>
        <pc:picChg chg="add mod">
          <ac:chgData name="Kylie Hetley" userId="4b131d39-8306-4762-ba31-706826c9689e" providerId="ADAL" clId="{7EFE8ACD-6D03-4EC6-B1BB-AB40D5B77D38}" dt="2026-05-18T17:58:19.620" v="51" actId="1076"/>
          <ac:picMkLst>
            <pc:docMk/>
            <pc:sldMk cId="859369578" sldId="273"/>
            <ac:picMk id="4" creationId="{556085A7-8AD3-49E4-4A3F-DC0D8A18CBD3}"/>
          </ac:picMkLst>
        </pc:picChg>
        <pc:picChg chg="mod">
          <ac:chgData name="Kylie Hetley" userId="4b131d39-8306-4762-ba31-706826c9689e" providerId="ADAL" clId="{7EFE8ACD-6D03-4EC6-B1BB-AB40D5B77D38}" dt="2026-05-18T17:58:21.457" v="52" actId="1076"/>
          <ac:picMkLst>
            <pc:docMk/>
            <pc:sldMk cId="859369578" sldId="273"/>
            <ac:picMk id="6" creationId="{A01C0F2D-9F26-A267-88BE-27CC0BA970F9}"/>
          </ac:picMkLst>
        </pc:picChg>
      </pc:sldChg>
      <pc:sldChg chg="modSp add mod">
        <pc:chgData name="Kylie Hetley" userId="4b131d39-8306-4762-ba31-706826c9689e" providerId="ADAL" clId="{7EFE8ACD-6D03-4EC6-B1BB-AB40D5B77D38}" dt="2026-05-18T17:52:01.944" v="5" actId="1076"/>
        <pc:sldMkLst>
          <pc:docMk/>
          <pc:sldMk cId="4287223200" sldId="274"/>
        </pc:sldMkLst>
        <pc:picChg chg="mod">
          <ac:chgData name="Kylie Hetley" userId="4b131d39-8306-4762-ba31-706826c9689e" providerId="ADAL" clId="{7EFE8ACD-6D03-4EC6-B1BB-AB40D5B77D38}" dt="2026-05-18T17:52:01.944" v="5" actId="1076"/>
          <ac:picMkLst>
            <pc:docMk/>
            <pc:sldMk cId="4287223200" sldId="274"/>
            <ac:picMk id="16" creationId="{1118930E-A24E-A2EB-5001-E5114137DFB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2D626-E1A2-429D-9F6D-DAE596CFA88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48C618D-C206-43DE-B6BD-230D6DC67584}">
      <dgm:prSet/>
      <dgm:spPr/>
      <dgm:t>
        <a:bodyPr/>
        <a:lstStyle/>
        <a:p>
          <a:r>
            <a:rPr lang="en-US"/>
            <a:t>In 2010 the District passed a GO Bond for $5M</a:t>
          </a:r>
        </a:p>
      </dgm:t>
    </dgm:pt>
    <dgm:pt modelId="{D7AD2B2C-4C8F-4008-A2B8-DE4941C6569D}" type="parTrans" cxnId="{47D84EDF-4EA3-4FBB-938A-02C0150B92EA}">
      <dgm:prSet/>
      <dgm:spPr/>
      <dgm:t>
        <a:bodyPr/>
        <a:lstStyle/>
        <a:p>
          <a:endParaRPr lang="en-US"/>
        </a:p>
      </dgm:t>
    </dgm:pt>
    <dgm:pt modelId="{40588D45-B245-407C-A3D4-B8C6B2C306C0}" type="sibTrans" cxnId="{47D84EDF-4EA3-4FBB-938A-02C0150B92EA}">
      <dgm:prSet/>
      <dgm:spPr/>
      <dgm:t>
        <a:bodyPr/>
        <a:lstStyle/>
        <a:p>
          <a:endParaRPr lang="en-US"/>
        </a:p>
      </dgm:t>
    </dgm:pt>
    <dgm:pt modelId="{9D948126-61C0-4E7B-9E04-4FD89E8C836A}">
      <dgm:prSet/>
      <dgm:spPr/>
      <dgm:t>
        <a:bodyPr/>
        <a:lstStyle/>
        <a:p>
          <a:r>
            <a:rPr lang="en-US"/>
            <a:t>Was a new tax levied on property</a:t>
          </a:r>
        </a:p>
      </dgm:t>
    </dgm:pt>
    <dgm:pt modelId="{EF35827F-95B0-4107-82D9-D372E1D2CC54}" type="parTrans" cxnId="{391106C4-717A-4A59-86A1-993FCD259C65}">
      <dgm:prSet/>
      <dgm:spPr/>
      <dgm:t>
        <a:bodyPr/>
        <a:lstStyle/>
        <a:p>
          <a:endParaRPr lang="en-US"/>
        </a:p>
      </dgm:t>
    </dgm:pt>
    <dgm:pt modelId="{6FA1DBB8-E32B-47A5-9451-6C7576546552}" type="sibTrans" cxnId="{391106C4-717A-4A59-86A1-993FCD259C65}">
      <dgm:prSet/>
      <dgm:spPr/>
      <dgm:t>
        <a:bodyPr/>
        <a:lstStyle/>
        <a:p>
          <a:endParaRPr lang="en-US"/>
        </a:p>
      </dgm:t>
    </dgm:pt>
    <dgm:pt modelId="{5D8C48E7-7924-43A1-BDC6-ABFE4F423C26}">
      <dgm:prSet/>
      <dgm:spPr/>
      <dgm:t>
        <a:bodyPr/>
        <a:lstStyle/>
        <a:p>
          <a:r>
            <a:rPr lang="en-US"/>
            <a:t>All property is classified the same for the levy</a:t>
          </a:r>
        </a:p>
      </dgm:t>
    </dgm:pt>
    <dgm:pt modelId="{0CFA2862-A4F8-47FC-970E-5DF005F2D3AB}" type="parTrans" cxnId="{4833E92D-7632-4DC2-A5BE-FD86C66E82C3}">
      <dgm:prSet/>
      <dgm:spPr/>
      <dgm:t>
        <a:bodyPr/>
        <a:lstStyle/>
        <a:p>
          <a:endParaRPr lang="en-US"/>
        </a:p>
      </dgm:t>
    </dgm:pt>
    <dgm:pt modelId="{12F4A572-C725-477A-9D89-F3E697FAE373}" type="sibTrans" cxnId="{4833E92D-7632-4DC2-A5BE-FD86C66E82C3}">
      <dgm:prSet/>
      <dgm:spPr/>
      <dgm:t>
        <a:bodyPr/>
        <a:lstStyle/>
        <a:p>
          <a:endParaRPr lang="en-US"/>
        </a:p>
      </dgm:t>
    </dgm:pt>
    <dgm:pt modelId="{903C7F4A-9BB1-46CA-AB0A-D401DE6FD13F}">
      <dgm:prSet/>
      <dgm:spPr/>
      <dgm:t>
        <a:bodyPr/>
        <a:lstStyle/>
        <a:p>
          <a:r>
            <a:rPr lang="en-US"/>
            <a:t>Requires a vote</a:t>
          </a:r>
        </a:p>
      </dgm:t>
    </dgm:pt>
    <dgm:pt modelId="{A039229B-6726-4B8E-9C35-443D19E373EA}" type="parTrans" cxnId="{063C5178-4E7C-4516-9015-C088FBEB936C}">
      <dgm:prSet/>
      <dgm:spPr/>
      <dgm:t>
        <a:bodyPr/>
        <a:lstStyle/>
        <a:p>
          <a:endParaRPr lang="en-US"/>
        </a:p>
      </dgm:t>
    </dgm:pt>
    <dgm:pt modelId="{53651D98-9C62-4B1A-9977-FA3188E2E50A}" type="sibTrans" cxnId="{063C5178-4E7C-4516-9015-C088FBEB936C}">
      <dgm:prSet/>
      <dgm:spPr/>
      <dgm:t>
        <a:bodyPr/>
        <a:lstStyle/>
        <a:p>
          <a:endParaRPr lang="en-US"/>
        </a:p>
      </dgm:t>
    </dgm:pt>
    <dgm:pt modelId="{95AAA003-9C1A-46E8-BBB2-5D3AA9FA666D}">
      <dgm:prSet/>
      <dgm:spPr/>
      <dgm:t>
        <a:bodyPr/>
        <a:lstStyle/>
        <a:p>
          <a:r>
            <a:rPr lang="en-US"/>
            <a:t>Requires 60% approval</a:t>
          </a:r>
        </a:p>
      </dgm:t>
    </dgm:pt>
    <dgm:pt modelId="{7F305149-C6D9-4C19-B61B-358EC7CB0198}" type="parTrans" cxnId="{122D255C-A3F3-40D8-88B5-5C477CEB24C5}">
      <dgm:prSet/>
      <dgm:spPr/>
      <dgm:t>
        <a:bodyPr/>
        <a:lstStyle/>
        <a:p>
          <a:endParaRPr lang="en-US"/>
        </a:p>
      </dgm:t>
    </dgm:pt>
    <dgm:pt modelId="{072785EF-085B-4C17-830E-4ED81E035DAB}" type="sibTrans" cxnId="{122D255C-A3F3-40D8-88B5-5C477CEB24C5}">
      <dgm:prSet/>
      <dgm:spPr/>
      <dgm:t>
        <a:bodyPr/>
        <a:lstStyle/>
        <a:p>
          <a:endParaRPr lang="en-US"/>
        </a:p>
      </dgm:t>
    </dgm:pt>
    <dgm:pt modelId="{ADD7559B-67CE-4086-95F8-D8630D79DBE2}" type="pres">
      <dgm:prSet presAssocID="{2A02D626-E1A2-429D-9F6D-DAE596CFA88E}" presName="linear" presStyleCnt="0">
        <dgm:presLayoutVars>
          <dgm:animLvl val="lvl"/>
          <dgm:resizeHandles val="exact"/>
        </dgm:presLayoutVars>
      </dgm:prSet>
      <dgm:spPr/>
    </dgm:pt>
    <dgm:pt modelId="{957DA019-A434-4DF3-B700-1BCC00BAA83B}" type="pres">
      <dgm:prSet presAssocID="{948C618D-C206-43DE-B6BD-230D6DC67584}" presName="parentText" presStyleLbl="node1" presStyleIdx="0" presStyleCnt="5">
        <dgm:presLayoutVars>
          <dgm:chMax val="0"/>
          <dgm:bulletEnabled val="1"/>
        </dgm:presLayoutVars>
      </dgm:prSet>
      <dgm:spPr/>
    </dgm:pt>
    <dgm:pt modelId="{E3C8E720-E2E7-4E04-8C68-0FCC767E08D6}" type="pres">
      <dgm:prSet presAssocID="{40588D45-B245-407C-A3D4-B8C6B2C306C0}" presName="spacer" presStyleCnt="0"/>
      <dgm:spPr/>
    </dgm:pt>
    <dgm:pt modelId="{FDF7D2F3-6502-4D33-835A-25E4587C9CE6}" type="pres">
      <dgm:prSet presAssocID="{9D948126-61C0-4E7B-9E04-4FD89E8C836A}" presName="parentText" presStyleLbl="node1" presStyleIdx="1" presStyleCnt="5">
        <dgm:presLayoutVars>
          <dgm:chMax val="0"/>
          <dgm:bulletEnabled val="1"/>
        </dgm:presLayoutVars>
      </dgm:prSet>
      <dgm:spPr/>
    </dgm:pt>
    <dgm:pt modelId="{F0DD8318-3DF4-4ECA-AE8B-0E412ED954EB}" type="pres">
      <dgm:prSet presAssocID="{6FA1DBB8-E32B-47A5-9451-6C7576546552}" presName="spacer" presStyleCnt="0"/>
      <dgm:spPr/>
    </dgm:pt>
    <dgm:pt modelId="{596DE81B-1F3E-4B5C-9CF4-5899BB982370}" type="pres">
      <dgm:prSet presAssocID="{5D8C48E7-7924-43A1-BDC6-ABFE4F423C26}" presName="parentText" presStyleLbl="node1" presStyleIdx="2" presStyleCnt="5">
        <dgm:presLayoutVars>
          <dgm:chMax val="0"/>
          <dgm:bulletEnabled val="1"/>
        </dgm:presLayoutVars>
      </dgm:prSet>
      <dgm:spPr/>
    </dgm:pt>
    <dgm:pt modelId="{D55972E0-76E9-4763-8AC5-74DDC2C1C4F6}" type="pres">
      <dgm:prSet presAssocID="{12F4A572-C725-477A-9D89-F3E697FAE373}" presName="spacer" presStyleCnt="0"/>
      <dgm:spPr/>
    </dgm:pt>
    <dgm:pt modelId="{B9463B2E-002C-4948-8F16-310CEEC584DD}" type="pres">
      <dgm:prSet presAssocID="{903C7F4A-9BB1-46CA-AB0A-D401DE6FD13F}" presName="parentText" presStyleLbl="node1" presStyleIdx="3" presStyleCnt="5">
        <dgm:presLayoutVars>
          <dgm:chMax val="0"/>
          <dgm:bulletEnabled val="1"/>
        </dgm:presLayoutVars>
      </dgm:prSet>
      <dgm:spPr/>
    </dgm:pt>
    <dgm:pt modelId="{69B9D434-41BB-41E0-87E2-1589A157B1F3}" type="pres">
      <dgm:prSet presAssocID="{53651D98-9C62-4B1A-9977-FA3188E2E50A}" presName="spacer" presStyleCnt="0"/>
      <dgm:spPr/>
    </dgm:pt>
    <dgm:pt modelId="{BFD259E6-4B52-439D-B1B3-4F7BDBBCCC09}" type="pres">
      <dgm:prSet presAssocID="{95AAA003-9C1A-46E8-BBB2-5D3AA9FA666D}" presName="parentText" presStyleLbl="node1" presStyleIdx="4" presStyleCnt="5">
        <dgm:presLayoutVars>
          <dgm:chMax val="0"/>
          <dgm:bulletEnabled val="1"/>
        </dgm:presLayoutVars>
      </dgm:prSet>
      <dgm:spPr/>
    </dgm:pt>
  </dgm:ptLst>
  <dgm:cxnLst>
    <dgm:cxn modelId="{B9ACF905-F34C-4DDF-9AD1-A5F9B35B9E99}" type="presOf" srcId="{948C618D-C206-43DE-B6BD-230D6DC67584}" destId="{957DA019-A434-4DF3-B700-1BCC00BAA83B}" srcOrd="0" destOrd="0" presId="urn:microsoft.com/office/officeart/2005/8/layout/vList2"/>
    <dgm:cxn modelId="{03772D10-81BA-4506-BC33-24E2BD1D04C1}" type="presOf" srcId="{2A02D626-E1A2-429D-9F6D-DAE596CFA88E}" destId="{ADD7559B-67CE-4086-95F8-D8630D79DBE2}" srcOrd="0" destOrd="0" presId="urn:microsoft.com/office/officeart/2005/8/layout/vList2"/>
    <dgm:cxn modelId="{E45F9817-76CE-4615-BAD2-B91D6BFA36BB}" type="presOf" srcId="{903C7F4A-9BB1-46CA-AB0A-D401DE6FD13F}" destId="{B9463B2E-002C-4948-8F16-310CEEC584DD}" srcOrd="0" destOrd="0" presId="urn:microsoft.com/office/officeart/2005/8/layout/vList2"/>
    <dgm:cxn modelId="{4833E92D-7632-4DC2-A5BE-FD86C66E82C3}" srcId="{2A02D626-E1A2-429D-9F6D-DAE596CFA88E}" destId="{5D8C48E7-7924-43A1-BDC6-ABFE4F423C26}" srcOrd="2" destOrd="0" parTransId="{0CFA2862-A4F8-47FC-970E-5DF005F2D3AB}" sibTransId="{12F4A572-C725-477A-9D89-F3E697FAE373}"/>
    <dgm:cxn modelId="{122D255C-A3F3-40D8-88B5-5C477CEB24C5}" srcId="{2A02D626-E1A2-429D-9F6D-DAE596CFA88E}" destId="{95AAA003-9C1A-46E8-BBB2-5D3AA9FA666D}" srcOrd="4" destOrd="0" parTransId="{7F305149-C6D9-4C19-B61B-358EC7CB0198}" sibTransId="{072785EF-085B-4C17-830E-4ED81E035DAB}"/>
    <dgm:cxn modelId="{917FC863-3EED-44CD-9ABB-D662C4E87826}" type="presOf" srcId="{5D8C48E7-7924-43A1-BDC6-ABFE4F423C26}" destId="{596DE81B-1F3E-4B5C-9CF4-5899BB982370}" srcOrd="0" destOrd="0" presId="urn:microsoft.com/office/officeart/2005/8/layout/vList2"/>
    <dgm:cxn modelId="{FBB6DD53-4C63-41FF-9A45-134905D11C83}" type="presOf" srcId="{95AAA003-9C1A-46E8-BBB2-5D3AA9FA666D}" destId="{BFD259E6-4B52-439D-B1B3-4F7BDBBCCC09}" srcOrd="0" destOrd="0" presId="urn:microsoft.com/office/officeart/2005/8/layout/vList2"/>
    <dgm:cxn modelId="{063C5178-4E7C-4516-9015-C088FBEB936C}" srcId="{2A02D626-E1A2-429D-9F6D-DAE596CFA88E}" destId="{903C7F4A-9BB1-46CA-AB0A-D401DE6FD13F}" srcOrd="3" destOrd="0" parTransId="{A039229B-6726-4B8E-9C35-443D19E373EA}" sibTransId="{53651D98-9C62-4B1A-9977-FA3188E2E50A}"/>
    <dgm:cxn modelId="{D8514D8A-24F5-4E4A-A59E-858E1A3C41C1}" type="presOf" srcId="{9D948126-61C0-4E7B-9E04-4FD89E8C836A}" destId="{FDF7D2F3-6502-4D33-835A-25E4587C9CE6}" srcOrd="0" destOrd="0" presId="urn:microsoft.com/office/officeart/2005/8/layout/vList2"/>
    <dgm:cxn modelId="{391106C4-717A-4A59-86A1-993FCD259C65}" srcId="{2A02D626-E1A2-429D-9F6D-DAE596CFA88E}" destId="{9D948126-61C0-4E7B-9E04-4FD89E8C836A}" srcOrd="1" destOrd="0" parTransId="{EF35827F-95B0-4107-82D9-D372E1D2CC54}" sibTransId="{6FA1DBB8-E32B-47A5-9451-6C7576546552}"/>
    <dgm:cxn modelId="{47D84EDF-4EA3-4FBB-938A-02C0150B92EA}" srcId="{2A02D626-E1A2-429D-9F6D-DAE596CFA88E}" destId="{948C618D-C206-43DE-B6BD-230D6DC67584}" srcOrd="0" destOrd="0" parTransId="{D7AD2B2C-4C8F-4008-A2B8-DE4941C6569D}" sibTransId="{40588D45-B245-407C-A3D4-B8C6B2C306C0}"/>
    <dgm:cxn modelId="{2C1E5D46-CC9A-44F8-BF6D-10A87C2C4769}" type="presParOf" srcId="{ADD7559B-67CE-4086-95F8-D8630D79DBE2}" destId="{957DA019-A434-4DF3-B700-1BCC00BAA83B}" srcOrd="0" destOrd="0" presId="urn:microsoft.com/office/officeart/2005/8/layout/vList2"/>
    <dgm:cxn modelId="{D6A5E629-B4C3-4AA9-B651-F9F12F6DF492}" type="presParOf" srcId="{ADD7559B-67CE-4086-95F8-D8630D79DBE2}" destId="{E3C8E720-E2E7-4E04-8C68-0FCC767E08D6}" srcOrd="1" destOrd="0" presId="urn:microsoft.com/office/officeart/2005/8/layout/vList2"/>
    <dgm:cxn modelId="{DD372D08-0E29-4663-A4FC-12978FA871CB}" type="presParOf" srcId="{ADD7559B-67CE-4086-95F8-D8630D79DBE2}" destId="{FDF7D2F3-6502-4D33-835A-25E4587C9CE6}" srcOrd="2" destOrd="0" presId="urn:microsoft.com/office/officeart/2005/8/layout/vList2"/>
    <dgm:cxn modelId="{16A62D9A-718D-4020-B888-8C939949FD68}" type="presParOf" srcId="{ADD7559B-67CE-4086-95F8-D8630D79DBE2}" destId="{F0DD8318-3DF4-4ECA-AE8B-0E412ED954EB}" srcOrd="3" destOrd="0" presId="urn:microsoft.com/office/officeart/2005/8/layout/vList2"/>
    <dgm:cxn modelId="{11968225-3B71-4AE2-B6D7-9DD8E508BFBB}" type="presParOf" srcId="{ADD7559B-67CE-4086-95F8-D8630D79DBE2}" destId="{596DE81B-1F3E-4B5C-9CF4-5899BB982370}" srcOrd="4" destOrd="0" presId="urn:microsoft.com/office/officeart/2005/8/layout/vList2"/>
    <dgm:cxn modelId="{AB2BE47C-3BFD-4FA8-80B7-2AADD91C03BE}" type="presParOf" srcId="{ADD7559B-67CE-4086-95F8-D8630D79DBE2}" destId="{D55972E0-76E9-4763-8AC5-74DDC2C1C4F6}" srcOrd="5" destOrd="0" presId="urn:microsoft.com/office/officeart/2005/8/layout/vList2"/>
    <dgm:cxn modelId="{B124E88D-698F-48BF-9E5A-1D35491AF5FA}" type="presParOf" srcId="{ADD7559B-67CE-4086-95F8-D8630D79DBE2}" destId="{B9463B2E-002C-4948-8F16-310CEEC584DD}" srcOrd="6" destOrd="0" presId="urn:microsoft.com/office/officeart/2005/8/layout/vList2"/>
    <dgm:cxn modelId="{8FA3053C-2C95-40D0-8C57-44B32B736F31}" type="presParOf" srcId="{ADD7559B-67CE-4086-95F8-D8630D79DBE2}" destId="{69B9D434-41BB-41E0-87E2-1589A157B1F3}" srcOrd="7" destOrd="0" presId="urn:microsoft.com/office/officeart/2005/8/layout/vList2"/>
    <dgm:cxn modelId="{A21091B2-C4B5-4A9D-9835-16B28CB99A04}" type="presParOf" srcId="{ADD7559B-67CE-4086-95F8-D8630D79DBE2}" destId="{BFD259E6-4B52-439D-B1B3-4F7BDBBCCC0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02376-11B4-47F8-ADC9-42CABE5CE6D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4612A70-8C80-4EE8-A428-023AF1C900AB}">
      <dgm:prSet/>
      <dgm:spPr/>
      <dgm:t>
        <a:bodyPr/>
        <a:lstStyle/>
        <a:p>
          <a:r>
            <a:rPr lang="en-US"/>
            <a:t>Uses existing funds that the District receives</a:t>
          </a:r>
        </a:p>
      </dgm:t>
    </dgm:pt>
    <dgm:pt modelId="{0E947BA0-2A55-49AB-8FDB-3B3AB3B6039C}" type="parTrans" cxnId="{6B82874E-119F-444C-8422-55DA51848C52}">
      <dgm:prSet/>
      <dgm:spPr/>
      <dgm:t>
        <a:bodyPr/>
        <a:lstStyle/>
        <a:p>
          <a:endParaRPr lang="en-US"/>
        </a:p>
      </dgm:t>
    </dgm:pt>
    <dgm:pt modelId="{C80D129B-557C-4425-95CB-9FE8248974C4}" type="sibTrans" cxnId="{6B82874E-119F-444C-8422-55DA51848C52}">
      <dgm:prSet/>
      <dgm:spPr/>
      <dgm:t>
        <a:bodyPr/>
        <a:lstStyle/>
        <a:p>
          <a:endParaRPr lang="en-US"/>
        </a:p>
      </dgm:t>
    </dgm:pt>
    <dgm:pt modelId="{125A6B02-638F-40F1-B4D4-760D1F737D12}">
      <dgm:prSet/>
      <dgm:spPr/>
      <dgm:t>
        <a:bodyPr/>
        <a:lstStyle/>
        <a:p>
          <a:r>
            <a:rPr lang="en-US"/>
            <a:t>Not a new tax</a:t>
          </a:r>
        </a:p>
      </dgm:t>
    </dgm:pt>
    <dgm:pt modelId="{090373D9-A7CC-4674-8BBA-CB965FB4BD9F}" type="parTrans" cxnId="{55CD0EA0-5140-444D-9926-AD2D3BB09EEC}">
      <dgm:prSet/>
      <dgm:spPr/>
      <dgm:t>
        <a:bodyPr/>
        <a:lstStyle/>
        <a:p>
          <a:endParaRPr lang="en-US"/>
        </a:p>
      </dgm:t>
    </dgm:pt>
    <dgm:pt modelId="{C466A333-FF9E-4B45-969B-9D4712DC434A}" type="sibTrans" cxnId="{55CD0EA0-5140-444D-9926-AD2D3BB09EEC}">
      <dgm:prSet/>
      <dgm:spPr/>
      <dgm:t>
        <a:bodyPr/>
        <a:lstStyle/>
        <a:p>
          <a:endParaRPr lang="en-US"/>
        </a:p>
      </dgm:t>
    </dgm:pt>
    <dgm:pt modelId="{09A7110A-5636-4147-9C8C-E31292E6C37A}">
      <dgm:prSet/>
      <dgm:spPr/>
      <dgm:t>
        <a:bodyPr/>
        <a:lstStyle/>
        <a:p>
          <a:r>
            <a:rPr lang="en-US"/>
            <a:t>The District can afford this new debt service in their budget</a:t>
          </a:r>
        </a:p>
      </dgm:t>
    </dgm:pt>
    <dgm:pt modelId="{F27394F0-8CB8-41D7-A46D-98E4D67FCC25}" type="parTrans" cxnId="{6CBAF4C8-99F1-4129-B755-887B5B64EB96}">
      <dgm:prSet/>
      <dgm:spPr/>
      <dgm:t>
        <a:bodyPr/>
        <a:lstStyle/>
        <a:p>
          <a:endParaRPr lang="en-US"/>
        </a:p>
      </dgm:t>
    </dgm:pt>
    <dgm:pt modelId="{59E1D1B5-DB9C-4C9D-B181-04AD74439DD0}" type="sibTrans" cxnId="{6CBAF4C8-99F1-4129-B755-887B5B64EB96}">
      <dgm:prSet/>
      <dgm:spPr/>
      <dgm:t>
        <a:bodyPr/>
        <a:lstStyle/>
        <a:p>
          <a:endParaRPr lang="en-US"/>
        </a:p>
      </dgm:t>
    </dgm:pt>
    <dgm:pt modelId="{05F02786-17EF-4D2F-BBA4-EFB486187376}">
      <dgm:prSet/>
      <dgm:spPr/>
      <dgm:t>
        <a:bodyPr/>
        <a:lstStyle/>
        <a:p>
          <a:r>
            <a:rPr lang="en-US"/>
            <a:t>The 2010 Capital Outlay will be paid off in 2030, thus allowing the new debt to come on</a:t>
          </a:r>
        </a:p>
      </dgm:t>
    </dgm:pt>
    <dgm:pt modelId="{C80DAEB1-C257-4441-AC36-28FF35D1B72F}" type="parTrans" cxnId="{00ADBA00-F041-4535-B9E2-62845D925B9D}">
      <dgm:prSet/>
      <dgm:spPr/>
      <dgm:t>
        <a:bodyPr/>
        <a:lstStyle/>
        <a:p>
          <a:endParaRPr lang="en-US"/>
        </a:p>
      </dgm:t>
    </dgm:pt>
    <dgm:pt modelId="{9184822D-5D26-4C9D-AAA5-8C65655745F7}" type="sibTrans" cxnId="{00ADBA00-F041-4535-B9E2-62845D925B9D}">
      <dgm:prSet/>
      <dgm:spPr/>
      <dgm:t>
        <a:bodyPr/>
        <a:lstStyle/>
        <a:p>
          <a:endParaRPr lang="en-US"/>
        </a:p>
      </dgm:t>
    </dgm:pt>
    <dgm:pt modelId="{6E1478C2-5C52-4786-B155-D2410AB390F4}" type="pres">
      <dgm:prSet presAssocID="{4E802376-11B4-47F8-ADC9-42CABE5CE6D4}" presName="vert0" presStyleCnt="0">
        <dgm:presLayoutVars>
          <dgm:dir/>
          <dgm:animOne val="branch"/>
          <dgm:animLvl val="lvl"/>
        </dgm:presLayoutVars>
      </dgm:prSet>
      <dgm:spPr/>
    </dgm:pt>
    <dgm:pt modelId="{1A9FF4A4-BF08-46BC-B93C-B36883F5DC99}" type="pres">
      <dgm:prSet presAssocID="{A4612A70-8C80-4EE8-A428-023AF1C900AB}" presName="thickLine" presStyleLbl="alignNode1" presStyleIdx="0" presStyleCnt="4"/>
      <dgm:spPr/>
    </dgm:pt>
    <dgm:pt modelId="{28875B37-A64F-459A-9F23-60F74B14AFA3}" type="pres">
      <dgm:prSet presAssocID="{A4612A70-8C80-4EE8-A428-023AF1C900AB}" presName="horz1" presStyleCnt="0"/>
      <dgm:spPr/>
    </dgm:pt>
    <dgm:pt modelId="{4DEDAE94-3520-4D49-B18B-F8BCB5F48036}" type="pres">
      <dgm:prSet presAssocID="{A4612A70-8C80-4EE8-A428-023AF1C900AB}" presName="tx1" presStyleLbl="revTx" presStyleIdx="0" presStyleCnt="4"/>
      <dgm:spPr/>
    </dgm:pt>
    <dgm:pt modelId="{8A9BB6F6-DF5D-42E5-B9EB-6EC755F09897}" type="pres">
      <dgm:prSet presAssocID="{A4612A70-8C80-4EE8-A428-023AF1C900AB}" presName="vert1" presStyleCnt="0"/>
      <dgm:spPr/>
    </dgm:pt>
    <dgm:pt modelId="{005F290E-99B7-462D-883D-0A276E5D8B98}" type="pres">
      <dgm:prSet presAssocID="{125A6B02-638F-40F1-B4D4-760D1F737D12}" presName="thickLine" presStyleLbl="alignNode1" presStyleIdx="1" presStyleCnt="4"/>
      <dgm:spPr/>
    </dgm:pt>
    <dgm:pt modelId="{C81427A8-F77E-4446-A59F-55BFCAA5F920}" type="pres">
      <dgm:prSet presAssocID="{125A6B02-638F-40F1-B4D4-760D1F737D12}" presName="horz1" presStyleCnt="0"/>
      <dgm:spPr/>
    </dgm:pt>
    <dgm:pt modelId="{C62EBCED-60D1-40C4-B715-10FC27794C16}" type="pres">
      <dgm:prSet presAssocID="{125A6B02-638F-40F1-B4D4-760D1F737D12}" presName="tx1" presStyleLbl="revTx" presStyleIdx="1" presStyleCnt="4"/>
      <dgm:spPr/>
    </dgm:pt>
    <dgm:pt modelId="{D8E5802E-1840-4394-BAE2-2AF157A170C3}" type="pres">
      <dgm:prSet presAssocID="{125A6B02-638F-40F1-B4D4-760D1F737D12}" presName="vert1" presStyleCnt="0"/>
      <dgm:spPr/>
    </dgm:pt>
    <dgm:pt modelId="{B76F56D6-7D03-4C4F-B06E-E095EFB22760}" type="pres">
      <dgm:prSet presAssocID="{09A7110A-5636-4147-9C8C-E31292E6C37A}" presName="thickLine" presStyleLbl="alignNode1" presStyleIdx="2" presStyleCnt="4"/>
      <dgm:spPr/>
    </dgm:pt>
    <dgm:pt modelId="{79AD307A-F995-4728-B502-617CA701F3D1}" type="pres">
      <dgm:prSet presAssocID="{09A7110A-5636-4147-9C8C-E31292E6C37A}" presName="horz1" presStyleCnt="0"/>
      <dgm:spPr/>
    </dgm:pt>
    <dgm:pt modelId="{6DB70981-B99C-4D44-BFB2-4309B9256189}" type="pres">
      <dgm:prSet presAssocID="{09A7110A-5636-4147-9C8C-E31292E6C37A}" presName="tx1" presStyleLbl="revTx" presStyleIdx="2" presStyleCnt="4"/>
      <dgm:spPr/>
    </dgm:pt>
    <dgm:pt modelId="{EB43EF0B-E805-4C9A-9BD9-D681A41EA498}" type="pres">
      <dgm:prSet presAssocID="{09A7110A-5636-4147-9C8C-E31292E6C37A}" presName="vert1" presStyleCnt="0"/>
      <dgm:spPr/>
    </dgm:pt>
    <dgm:pt modelId="{D4DCBBBB-4E3D-4473-9530-927AD55077FC}" type="pres">
      <dgm:prSet presAssocID="{05F02786-17EF-4D2F-BBA4-EFB486187376}" presName="thickLine" presStyleLbl="alignNode1" presStyleIdx="3" presStyleCnt="4"/>
      <dgm:spPr/>
    </dgm:pt>
    <dgm:pt modelId="{29490BAC-4250-4E07-8CD3-ECA07DA2A2D6}" type="pres">
      <dgm:prSet presAssocID="{05F02786-17EF-4D2F-BBA4-EFB486187376}" presName="horz1" presStyleCnt="0"/>
      <dgm:spPr/>
    </dgm:pt>
    <dgm:pt modelId="{0E4215E8-CE83-4841-81B1-9B201981B845}" type="pres">
      <dgm:prSet presAssocID="{05F02786-17EF-4D2F-BBA4-EFB486187376}" presName="tx1" presStyleLbl="revTx" presStyleIdx="3" presStyleCnt="4"/>
      <dgm:spPr/>
    </dgm:pt>
    <dgm:pt modelId="{0BE68052-ECD9-4696-A8B9-4987BB1111EF}" type="pres">
      <dgm:prSet presAssocID="{05F02786-17EF-4D2F-BBA4-EFB486187376}" presName="vert1" presStyleCnt="0"/>
      <dgm:spPr/>
    </dgm:pt>
  </dgm:ptLst>
  <dgm:cxnLst>
    <dgm:cxn modelId="{00ADBA00-F041-4535-B9E2-62845D925B9D}" srcId="{4E802376-11B4-47F8-ADC9-42CABE5CE6D4}" destId="{05F02786-17EF-4D2F-BBA4-EFB486187376}" srcOrd="3" destOrd="0" parTransId="{C80DAEB1-C257-4441-AC36-28FF35D1B72F}" sibTransId="{9184822D-5D26-4C9D-AAA5-8C65655745F7}"/>
    <dgm:cxn modelId="{D8F0E95E-AACB-4BD1-90D7-EE4F3D7002F7}" type="presOf" srcId="{A4612A70-8C80-4EE8-A428-023AF1C900AB}" destId="{4DEDAE94-3520-4D49-B18B-F8BCB5F48036}" srcOrd="0" destOrd="0" presId="urn:microsoft.com/office/officeart/2008/layout/LinedList"/>
    <dgm:cxn modelId="{2EB60947-3318-4432-9D56-5727032B1495}" type="presOf" srcId="{4E802376-11B4-47F8-ADC9-42CABE5CE6D4}" destId="{6E1478C2-5C52-4786-B155-D2410AB390F4}" srcOrd="0" destOrd="0" presId="urn:microsoft.com/office/officeart/2008/layout/LinedList"/>
    <dgm:cxn modelId="{03DDEB68-D860-441A-B5AE-2A1B66B62D24}" type="presOf" srcId="{05F02786-17EF-4D2F-BBA4-EFB486187376}" destId="{0E4215E8-CE83-4841-81B1-9B201981B845}" srcOrd="0" destOrd="0" presId="urn:microsoft.com/office/officeart/2008/layout/LinedList"/>
    <dgm:cxn modelId="{6B82874E-119F-444C-8422-55DA51848C52}" srcId="{4E802376-11B4-47F8-ADC9-42CABE5CE6D4}" destId="{A4612A70-8C80-4EE8-A428-023AF1C900AB}" srcOrd="0" destOrd="0" parTransId="{0E947BA0-2A55-49AB-8FDB-3B3AB3B6039C}" sibTransId="{C80D129B-557C-4425-95CB-9FE8248974C4}"/>
    <dgm:cxn modelId="{55CD0EA0-5140-444D-9926-AD2D3BB09EEC}" srcId="{4E802376-11B4-47F8-ADC9-42CABE5CE6D4}" destId="{125A6B02-638F-40F1-B4D4-760D1F737D12}" srcOrd="1" destOrd="0" parTransId="{090373D9-A7CC-4674-8BBA-CB965FB4BD9F}" sibTransId="{C466A333-FF9E-4B45-969B-9D4712DC434A}"/>
    <dgm:cxn modelId="{AE33B5BC-BAF3-4FC0-B84D-54C12D6A25AE}" type="presOf" srcId="{09A7110A-5636-4147-9C8C-E31292E6C37A}" destId="{6DB70981-B99C-4D44-BFB2-4309B9256189}" srcOrd="0" destOrd="0" presId="urn:microsoft.com/office/officeart/2008/layout/LinedList"/>
    <dgm:cxn modelId="{6CBAF4C8-99F1-4129-B755-887B5B64EB96}" srcId="{4E802376-11B4-47F8-ADC9-42CABE5CE6D4}" destId="{09A7110A-5636-4147-9C8C-E31292E6C37A}" srcOrd="2" destOrd="0" parTransId="{F27394F0-8CB8-41D7-A46D-98E4D67FCC25}" sibTransId="{59E1D1B5-DB9C-4C9D-B181-04AD74439DD0}"/>
    <dgm:cxn modelId="{A2221FF2-7EE5-4371-9682-000821E11D3F}" type="presOf" srcId="{125A6B02-638F-40F1-B4D4-760D1F737D12}" destId="{C62EBCED-60D1-40C4-B715-10FC27794C16}" srcOrd="0" destOrd="0" presId="urn:microsoft.com/office/officeart/2008/layout/LinedList"/>
    <dgm:cxn modelId="{708C81AE-2EDA-41D4-9D5C-520AD63BF14E}" type="presParOf" srcId="{6E1478C2-5C52-4786-B155-D2410AB390F4}" destId="{1A9FF4A4-BF08-46BC-B93C-B36883F5DC99}" srcOrd="0" destOrd="0" presId="urn:microsoft.com/office/officeart/2008/layout/LinedList"/>
    <dgm:cxn modelId="{7FC9D7FA-9BE0-4FA5-BE8C-F7081F3E28CE}" type="presParOf" srcId="{6E1478C2-5C52-4786-B155-D2410AB390F4}" destId="{28875B37-A64F-459A-9F23-60F74B14AFA3}" srcOrd="1" destOrd="0" presId="urn:microsoft.com/office/officeart/2008/layout/LinedList"/>
    <dgm:cxn modelId="{6A644DEF-9851-4E2E-ACB6-45A4BBBA8194}" type="presParOf" srcId="{28875B37-A64F-459A-9F23-60F74B14AFA3}" destId="{4DEDAE94-3520-4D49-B18B-F8BCB5F48036}" srcOrd="0" destOrd="0" presId="urn:microsoft.com/office/officeart/2008/layout/LinedList"/>
    <dgm:cxn modelId="{210F56D0-1CF0-4DA9-B75F-5250C37E599A}" type="presParOf" srcId="{28875B37-A64F-459A-9F23-60F74B14AFA3}" destId="{8A9BB6F6-DF5D-42E5-B9EB-6EC755F09897}" srcOrd="1" destOrd="0" presId="urn:microsoft.com/office/officeart/2008/layout/LinedList"/>
    <dgm:cxn modelId="{1D482FA8-1361-40A1-89B3-B7F49A78ECEA}" type="presParOf" srcId="{6E1478C2-5C52-4786-B155-D2410AB390F4}" destId="{005F290E-99B7-462D-883D-0A276E5D8B98}" srcOrd="2" destOrd="0" presId="urn:microsoft.com/office/officeart/2008/layout/LinedList"/>
    <dgm:cxn modelId="{F8114ABE-3E27-42D4-9468-11D1E621269B}" type="presParOf" srcId="{6E1478C2-5C52-4786-B155-D2410AB390F4}" destId="{C81427A8-F77E-4446-A59F-55BFCAA5F920}" srcOrd="3" destOrd="0" presId="urn:microsoft.com/office/officeart/2008/layout/LinedList"/>
    <dgm:cxn modelId="{B93B5212-58E2-467E-91CA-58780E44208F}" type="presParOf" srcId="{C81427A8-F77E-4446-A59F-55BFCAA5F920}" destId="{C62EBCED-60D1-40C4-B715-10FC27794C16}" srcOrd="0" destOrd="0" presId="urn:microsoft.com/office/officeart/2008/layout/LinedList"/>
    <dgm:cxn modelId="{4EE9D596-E929-4DEA-B222-66578E1E8396}" type="presParOf" srcId="{C81427A8-F77E-4446-A59F-55BFCAA5F920}" destId="{D8E5802E-1840-4394-BAE2-2AF157A170C3}" srcOrd="1" destOrd="0" presId="urn:microsoft.com/office/officeart/2008/layout/LinedList"/>
    <dgm:cxn modelId="{28D9D429-79ED-4AAF-A264-ADF74153FD5A}" type="presParOf" srcId="{6E1478C2-5C52-4786-B155-D2410AB390F4}" destId="{B76F56D6-7D03-4C4F-B06E-E095EFB22760}" srcOrd="4" destOrd="0" presId="urn:microsoft.com/office/officeart/2008/layout/LinedList"/>
    <dgm:cxn modelId="{1B9F56E6-19E2-48D4-BAAB-663F0F026801}" type="presParOf" srcId="{6E1478C2-5C52-4786-B155-D2410AB390F4}" destId="{79AD307A-F995-4728-B502-617CA701F3D1}" srcOrd="5" destOrd="0" presId="urn:microsoft.com/office/officeart/2008/layout/LinedList"/>
    <dgm:cxn modelId="{5B3933C2-39DF-4410-A7D9-D80714FB0919}" type="presParOf" srcId="{79AD307A-F995-4728-B502-617CA701F3D1}" destId="{6DB70981-B99C-4D44-BFB2-4309B9256189}" srcOrd="0" destOrd="0" presId="urn:microsoft.com/office/officeart/2008/layout/LinedList"/>
    <dgm:cxn modelId="{379ED11F-D607-4F66-A9C8-310A0B8503BF}" type="presParOf" srcId="{79AD307A-F995-4728-B502-617CA701F3D1}" destId="{EB43EF0B-E805-4C9A-9BD9-D681A41EA498}" srcOrd="1" destOrd="0" presId="urn:microsoft.com/office/officeart/2008/layout/LinedList"/>
    <dgm:cxn modelId="{01B2A172-C728-451E-97C7-4A1C30F4E0AF}" type="presParOf" srcId="{6E1478C2-5C52-4786-B155-D2410AB390F4}" destId="{D4DCBBBB-4E3D-4473-9530-927AD55077FC}" srcOrd="6" destOrd="0" presId="urn:microsoft.com/office/officeart/2008/layout/LinedList"/>
    <dgm:cxn modelId="{076A1D65-3C41-453F-ACCB-04F290339916}" type="presParOf" srcId="{6E1478C2-5C52-4786-B155-D2410AB390F4}" destId="{29490BAC-4250-4E07-8CD3-ECA07DA2A2D6}" srcOrd="7" destOrd="0" presId="urn:microsoft.com/office/officeart/2008/layout/LinedList"/>
    <dgm:cxn modelId="{469B3362-5DFD-4BC9-AE00-AEDF2798629C}" type="presParOf" srcId="{29490BAC-4250-4E07-8CD3-ECA07DA2A2D6}" destId="{0E4215E8-CE83-4841-81B1-9B201981B845}" srcOrd="0" destOrd="0" presId="urn:microsoft.com/office/officeart/2008/layout/LinedList"/>
    <dgm:cxn modelId="{49E33275-A93A-4A09-80FC-F467AC9B04A3}" type="presParOf" srcId="{29490BAC-4250-4E07-8CD3-ECA07DA2A2D6}" destId="{0BE68052-ECD9-4696-A8B9-4987BB1111E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DA019-A434-4DF3-B700-1BCC00BAA83B}">
      <dsp:nvSpPr>
        <dsp:cNvPr id="0" name=""/>
        <dsp:cNvSpPr/>
      </dsp:nvSpPr>
      <dsp:spPr>
        <a:xfrm>
          <a:off x="0" y="25748"/>
          <a:ext cx="10515600" cy="786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In 2010 the District passed a GO Bond for $5M</a:t>
          </a:r>
        </a:p>
      </dsp:txBody>
      <dsp:txXfrm>
        <a:off x="38381" y="64129"/>
        <a:ext cx="10438838" cy="709478"/>
      </dsp:txXfrm>
    </dsp:sp>
    <dsp:sp modelId="{FDF7D2F3-6502-4D33-835A-25E4587C9CE6}">
      <dsp:nvSpPr>
        <dsp:cNvPr id="0" name=""/>
        <dsp:cNvSpPr/>
      </dsp:nvSpPr>
      <dsp:spPr>
        <a:xfrm>
          <a:off x="0" y="904148"/>
          <a:ext cx="10515600" cy="786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Was a new tax levied on property</a:t>
          </a:r>
        </a:p>
      </dsp:txBody>
      <dsp:txXfrm>
        <a:off x="38381" y="942529"/>
        <a:ext cx="10438838" cy="709478"/>
      </dsp:txXfrm>
    </dsp:sp>
    <dsp:sp modelId="{596DE81B-1F3E-4B5C-9CF4-5899BB982370}">
      <dsp:nvSpPr>
        <dsp:cNvPr id="0" name=""/>
        <dsp:cNvSpPr/>
      </dsp:nvSpPr>
      <dsp:spPr>
        <a:xfrm>
          <a:off x="0" y="1782549"/>
          <a:ext cx="10515600" cy="786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All property is classified the same for the levy</a:t>
          </a:r>
        </a:p>
      </dsp:txBody>
      <dsp:txXfrm>
        <a:off x="38381" y="1820930"/>
        <a:ext cx="10438838" cy="709478"/>
      </dsp:txXfrm>
    </dsp:sp>
    <dsp:sp modelId="{B9463B2E-002C-4948-8F16-310CEEC584DD}">
      <dsp:nvSpPr>
        <dsp:cNvPr id="0" name=""/>
        <dsp:cNvSpPr/>
      </dsp:nvSpPr>
      <dsp:spPr>
        <a:xfrm>
          <a:off x="0" y="2660949"/>
          <a:ext cx="10515600" cy="786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Requires a vote</a:t>
          </a:r>
        </a:p>
      </dsp:txBody>
      <dsp:txXfrm>
        <a:off x="38381" y="2699330"/>
        <a:ext cx="10438838" cy="709478"/>
      </dsp:txXfrm>
    </dsp:sp>
    <dsp:sp modelId="{BFD259E6-4B52-439D-B1B3-4F7BDBBCCC09}">
      <dsp:nvSpPr>
        <dsp:cNvPr id="0" name=""/>
        <dsp:cNvSpPr/>
      </dsp:nvSpPr>
      <dsp:spPr>
        <a:xfrm>
          <a:off x="0" y="3539349"/>
          <a:ext cx="10515600" cy="7862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Requires 60% approval</a:t>
          </a:r>
        </a:p>
      </dsp:txBody>
      <dsp:txXfrm>
        <a:off x="38381" y="3577730"/>
        <a:ext cx="10438838" cy="709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FF4A4-BF08-46BC-B93C-B36883F5DC99}">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EDAE94-3520-4D49-B18B-F8BCB5F48036}">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Uses existing funds that the District receives</a:t>
          </a:r>
        </a:p>
      </dsp:txBody>
      <dsp:txXfrm>
        <a:off x="0" y="0"/>
        <a:ext cx="6900512" cy="1384035"/>
      </dsp:txXfrm>
    </dsp:sp>
    <dsp:sp modelId="{005F290E-99B7-462D-883D-0A276E5D8B98}">
      <dsp:nvSpPr>
        <dsp:cNvPr id="0" name=""/>
        <dsp:cNvSpPr/>
      </dsp:nvSpPr>
      <dsp:spPr>
        <a:xfrm>
          <a:off x="0" y="1384035"/>
          <a:ext cx="6900512"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2EBCED-60D1-40C4-B715-10FC27794C16}">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Not a new tax</a:t>
          </a:r>
        </a:p>
      </dsp:txBody>
      <dsp:txXfrm>
        <a:off x="0" y="1384035"/>
        <a:ext cx="6900512" cy="1384035"/>
      </dsp:txXfrm>
    </dsp:sp>
    <dsp:sp modelId="{B76F56D6-7D03-4C4F-B06E-E095EFB22760}">
      <dsp:nvSpPr>
        <dsp:cNvPr id="0" name=""/>
        <dsp:cNvSpPr/>
      </dsp:nvSpPr>
      <dsp:spPr>
        <a:xfrm>
          <a:off x="0" y="2768070"/>
          <a:ext cx="6900512"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B70981-B99C-4D44-BFB2-4309B9256189}">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District can afford this new debt service in their budget</a:t>
          </a:r>
        </a:p>
      </dsp:txBody>
      <dsp:txXfrm>
        <a:off x="0" y="2768070"/>
        <a:ext cx="6900512" cy="1384035"/>
      </dsp:txXfrm>
    </dsp:sp>
    <dsp:sp modelId="{D4DCBBBB-4E3D-4473-9530-927AD55077FC}">
      <dsp:nvSpPr>
        <dsp:cNvPr id="0" name=""/>
        <dsp:cNvSpPr/>
      </dsp:nvSpPr>
      <dsp:spPr>
        <a:xfrm>
          <a:off x="0" y="4152105"/>
          <a:ext cx="6900512"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215E8-CE83-4841-81B1-9B201981B845}">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The 2010 Capital Outlay will be paid off in 2030, thus allowing the new debt to come on</a:t>
          </a:r>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F03A3-415B-4C69-A182-04691D8770E4}" type="datetimeFigureOut">
              <a:rPr lang="en-US" smtClean="0"/>
              <a:t>5/18/2026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4BBA8-98C5-4BF8-8CE6-40E77DDE4D1E}" type="slidenum">
              <a:rPr lang="en-US" smtClean="0"/>
              <a:t>‹#›</a:t>
            </a:fld>
            <a:endParaRPr lang="en-US"/>
          </a:p>
        </p:txBody>
      </p:sp>
    </p:spTree>
    <p:extLst>
      <p:ext uri="{BB962C8B-B14F-4D97-AF65-F5344CB8AC3E}">
        <p14:creationId xmlns:p14="http://schemas.microsoft.com/office/powerpoint/2010/main" val="358498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Born in 2012, CO-OP Architecture is a 32.25-person design firm with offices in Rapid City, Sioux Falls and Aberdeen, South Dakota, plus our newest in Sioux Center, 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CO-OP is a nod to the cooperation that underpins life in the heartland. We believe it’s our responsibility to make life better in our communities and that the best design solutions are the product of collaboration -- with clients, consultants, contractors and coworkers.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surprise our collaborators with our thoughtfulness, effort and enthusiasm.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better architecture in our own backyard.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visit co-oparch.com to learn more about our team and some of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#c02025  |</a:t>
            </a:r>
            <a:r>
              <a:rPr lang="en-US" sz="1200" b="0" i="0" u="none" strike="noStrike" kern="1200" baseline="30000" dirty="0">
                <a:solidFill>
                  <a:schemeClr val="tx1"/>
                </a:solidFill>
                <a:ea typeface="+mn-ea"/>
                <a:cs typeface="+mn-cs"/>
              </a:rPr>
              <a:t>  </a:t>
            </a:r>
            <a:r>
              <a:rPr lang="en-US" dirty="0"/>
              <a:t>Blue #074e9c  |  Gold #dc9c26  |  Grey #9c9d9b</a:t>
            </a:r>
          </a:p>
          <a:p>
            <a:endParaRPr lang="en-US" dirty="0"/>
          </a:p>
        </p:txBody>
      </p:sp>
      <p:sp>
        <p:nvSpPr>
          <p:cNvPr id="4" name="Slide Number Placeholder 3"/>
          <p:cNvSpPr>
            <a:spLocks noGrp="1"/>
          </p:cNvSpPr>
          <p:nvPr>
            <p:ph type="sldNum" sz="quarter" idx="5"/>
          </p:nvPr>
        </p:nvSpPr>
        <p:spPr/>
        <p:txBody>
          <a:bodyPr/>
          <a:lstStyle/>
          <a:p>
            <a:fld id="{D0117A70-D5E0-40E1-AD4C-A84449F440B6}" type="slidenum">
              <a:rPr lang="en-US" smtClean="0"/>
              <a:t>1</a:t>
            </a:fld>
            <a:endParaRPr lang="en-US" dirty="0"/>
          </a:p>
        </p:txBody>
      </p:sp>
    </p:spTree>
    <p:extLst>
      <p:ext uri="{BB962C8B-B14F-4D97-AF65-F5344CB8AC3E}">
        <p14:creationId xmlns:p14="http://schemas.microsoft.com/office/powerpoint/2010/main" val="330807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55A55-1BA9-4837-9E79-38D9BD0BC7FD}" type="slidenum">
              <a:rPr lang="en-US" smtClean="0"/>
              <a:pPr/>
              <a:t>3</a:t>
            </a:fld>
            <a:endParaRPr lang="en-US" dirty="0"/>
          </a:p>
        </p:txBody>
      </p:sp>
    </p:spTree>
    <p:extLst>
      <p:ext uri="{BB962C8B-B14F-4D97-AF65-F5344CB8AC3E}">
        <p14:creationId xmlns:p14="http://schemas.microsoft.com/office/powerpoint/2010/main" val="641701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15B2-E9BF-3A59-6F8F-3C4C2327A7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53F22-D82E-D1FB-4D1E-024129AE5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7CB20-E624-9CAC-55E6-F330BEB083CD}"/>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8E74F1A2-2605-C2E9-58A9-9715F4E1B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78843-C5A0-0C91-8F6E-54BBECD02DD2}"/>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2331776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CB1D-7F5A-F8FD-1791-46A9051E6F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AAA169-58CC-9ACD-AE0C-020A450B2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59AC5-FB7B-CB7F-5C04-9381C70C3522}"/>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73E238E5-8776-59A7-A574-8CCF2161B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E500F-74FD-93EC-BCD6-E10F1611F1DA}"/>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260402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D8E29-FDE3-2FA4-0340-0A77742A96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E19A59-FC01-DE26-1A72-AF477AE4C9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4B257-884E-62E0-4972-2533D8DC2CD1}"/>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C4E1EAF7-AB48-C1E3-C9AB-30C3E1A61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AD914-81AA-0E77-B037-C1C7C59F90E3}"/>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784740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A80D-A167-CE4E-84DB-985AEE491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B9B9B-2AD6-7E0A-C574-01DAB97FA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8401F-4203-3F06-486A-6EC220C104BE}"/>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D1842BC4-C027-61A4-700D-A12BB0D43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8467E-BE5C-2C04-83A0-63B595D29449}"/>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356164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F6FB-1EE3-6C32-0BD9-7A913D9FDA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65410B-01D6-D646-FC93-7AA75143760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E23E2-4347-2B16-4E53-110FE9EDD3FF}"/>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1743A1A6-A5E9-95A8-B2E4-D2A6FF4F6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0938D-B1DE-9295-E344-4DD659139D74}"/>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57723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C014-CAEE-87CD-B89B-968D4F190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815F2-A5E1-BDB0-DB0C-643E445A67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4A56C-018C-2F56-78AE-FD98372CE3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A5FF7A-9366-28C7-6A42-A78E752151C8}"/>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6" name="Footer Placeholder 5">
            <a:extLst>
              <a:ext uri="{FF2B5EF4-FFF2-40B4-BE49-F238E27FC236}">
                <a16:creationId xmlns:a16="http://schemas.microsoft.com/office/drawing/2014/main" id="{9F9CC8A7-72A3-8BDF-CEEA-62909DA4F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38917C-5D5A-DDB0-DC65-3FA2884AAD7D}"/>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9461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B68C4-C067-A057-04A7-6A6C104D6A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BADDCD-421D-DC4C-87B3-D64BF922B1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1C5B70-FF77-9559-B50F-5723596CD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D1A1FF-CB59-51C5-4787-BEF0D2F23B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7744D3-0F18-85DC-0ABA-DA08909F1B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E4909E-1C23-EAF8-94BA-E159425B1268}"/>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8" name="Footer Placeholder 7">
            <a:extLst>
              <a:ext uri="{FF2B5EF4-FFF2-40B4-BE49-F238E27FC236}">
                <a16:creationId xmlns:a16="http://schemas.microsoft.com/office/drawing/2014/main" id="{5C49D76B-9919-2D71-75CA-D5B42B1575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2B9732-67CF-B042-4713-BA8148F900CC}"/>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1293647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E173-27B9-E32B-329A-BB23E0558C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701AD-9B80-AA85-A7F6-AED775BA57A1}"/>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4" name="Footer Placeholder 3">
            <a:extLst>
              <a:ext uri="{FF2B5EF4-FFF2-40B4-BE49-F238E27FC236}">
                <a16:creationId xmlns:a16="http://schemas.microsoft.com/office/drawing/2014/main" id="{72A794D5-D9A3-05F5-8D02-59B47F0ADA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977171-AE7C-62E4-824C-6FC6EA3505F7}"/>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109104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AD402B-202C-3A64-DE83-89F7AB42D020}"/>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3" name="Footer Placeholder 2">
            <a:extLst>
              <a:ext uri="{FF2B5EF4-FFF2-40B4-BE49-F238E27FC236}">
                <a16:creationId xmlns:a16="http://schemas.microsoft.com/office/drawing/2014/main" id="{9E9A4E61-A0D1-B05A-6FFA-A283DD8A19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A60FD7-77D4-A6FE-5720-D74C27F1BD99}"/>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34732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D30C4-89F5-74C9-3629-6B2B17287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57CDDC-AC07-EEEA-A818-414468E87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F84E8F-51B0-EC99-F159-33F2C3E82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7D040-DF3B-F851-9BEE-3BD505C0B404}"/>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6" name="Footer Placeholder 5">
            <a:extLst>
              <a:ext uri="{FF2B5EF4-FFF2-40B4-BE49-F238E27FC236}">
                <a16:creationId xmlns:a16="http://schemas.microsoft.com/office/drawing/2014/main" id="{3CF881F9-4944-368A-BC25-5C2DE46879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A0CCC-0CEC-3FF5-61A2-E09B19315D2E}"/>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213061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CAF5-46A9-3C89-A620-8DEAE2555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4DEC2C-AD06-ECB5-6A0F-4A1503CAD3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1219A-09E8-2FA8-179C-C20A849B7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4648B-37D5-990A-11BA-BFBB702F8223}"/>
              </a:ext>
            </a:extLst>
          </p:cNvPr>
          <p:cNvSpPr>
            <a:spLocks noGrp="1"/>
          </p:cNvSpPr>
          <p:nvPr>
            <p:ph type="dt" sz="half" idx="10"/>
          </p:nvPr>
        </p:nvSpPr>
        <p:spPr/>
        <p:txBody>
          <a:bodyPr/>
          <a:lstStyle/>
          <a:p>
            <a:fld id="{9FB32DF2-D0A9-4608-AF32-BC6E52A7053A}" type="datetimeFigureOut">
              <a:rPr lang="en-US" smtClean="0"/>
              <a:t>5/18/2026</a:t>
            </a:fld>
            <a:endParaRPr lang="en-US"/>
          </a:p>
        </p:txBody>
      </p:sp>
      <p:sp>
        <p:nvSpPr>
          <p:cNvPr id="6" name="Footer Placeholder 5">
            <a:extLst>
              <a:ext uri="{FF2B5EF4-FFF2-40B4-BE49-F238E27FC236}">
                <a16:creationId xmlns:a16="http://schemas.microsoft.com/office/drawing/2014/main" id="{4C7832B2-8F49-4011-F4E9-0A927C8F7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05CA4D-F4E9-7DC6-4856-EDB2F792C169}"/>
              </a:ext>
            </a:extLst>
          </p:cNvPr>
          <p:cNvSpPr>
            <a:spLocks noGrp="1"/>
          </p:cNvSpPr>
          <p:nvPr>
            <p:ph type="sldNum" sz="quarter" idx="12"/>
          </p:nvPr>
        </p:nvSpPr>
        <p:spPr/>
        <p:txBody>
          <a:bodyPr/>
          <a:lstStyle/>
          <a:p>
            <a:fld id="{8BCAAED6-88AC-44E0-B678-04DDCEA1BDC9}" type="slidenum">
              <a:rPr lang="en-US" smtClean="0"/>
              <a:t>‹#›</a:t>
            </a:fld>
            <a:endParaRPr lang="en-US"/>
          </a:p>
        </p:txBody>
      </p:sp>
    </p:spTree>
    <p:extLst>
      <p:ext uri="{BB962C8B-B14F-4D97-AF65-F5344CB8AC3E}">
        <p14:creationId xmlns:p14="http://schemas.microsoft.com/office/powerpoint/2010/main" val="123911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AA85B-FD41-927C-A815-413FFA3BF4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041DAA-CBA3-B808-B282-672DD9B150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F313B8-3C7B-DEA6-96AF-02496EE88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B32DF2-D0A9-4608-AF32-BC6E52A7053A}" type="datetimeFigureOut">
              <a:rPr lang="en-US" smtClean="0"/>
              <a:t>5/18/2026</a:t>
            </a:fld>
            <a:endParaRPr lang="en-US"/>
          </a:p>
        </p:txBody>
      </p:sp>
      <p:sp>
        <p:nvSpPr>
          <p:cNvPr id="5" name="Footer Placeholder 4">
            <a:extLst>
              <a:ext uri="{FF2B5EF4-FFF2-40B4-BE49-F238E27FC236}">
                <a16:creationId xmlns:a16="http://schemas.microsoft.com/office/drawing/2014/main" id="{6B723DBE-909C-380C-74E9-379186C4DE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CBF037-87EF-6BC8-CF88-AB96438D1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CAAED6-88AC-44E0-B678-04DDCEA1BDC9}" type="slidenum">
              <a:rPr lang="en-US" smtClean="0"/>
              <a:t>‹#›</a:t>
            </a:fld>
            <a:endParaRPr lang="en-US"/>
          </a:p>
        </p:txBody>
      </p:sp>
    </p:spTree>
    <p:extLst>
      <p:ext uri="{BB962C8B-B14F-4D97-AF65-F5344CB8AC3E}">
        <p14:creationId xmlns:p14="http://schemas.microsoft.com/office/powerpoint/2010/main" val="192918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6.sv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1638C-9BF9-1B47-1A02-54C898A67105}"/>
            </a:ext>
          </a:extLst>
        </p:cNvPr>
        <p:cNvGrpSpPr/>
        <p:nvPr/>
      </p:nvGrpSpPr>
      <p:grpSpPr>
        <a:xfrm>
          <a:off x="0" y="0"/>
          <a:ext cx="0" cy="0"/>
          <a:chOff x="0" y="0"/>
          <a:chExt cx="0" cy="0"/>
        </a:xfrm>
      </p:grpSpPr>
      <p:pic>
        <p:nvPicPr>
          <p:cNvPr id="53" name="Picture 52" descr="A building with a stone wall&#10;&#10;AI-generated content may be incorrect.">
            <a:extLst>
              <a:ext uri="{FF2B5EF4-FFF2-40B4-BE49-F238E27FC236}">
                <a16:creationId xmlns:a16="http://schemas.microsoft.com/office/drawing/2014/main" id="{E434A87A-BA81-EC17-4718-0B3333AF4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363D0AC-8BF3-60E7-6C25-6188F8B9C739}"/>
              </a:ext>
            </a:extLst>
          </p:cNvPr>
          <p:cNvSpPr txBox="1"/>
          <p:nvPr/>
        </p:nvSpPr>
        <p:spPr>
          <a:xfrm>
            <a:off x="228602" y="273328"/>
            <a:ext cx="4932946" cy="461665"/>
          </a:xfrm>
          <a:prstGeom prst="rect">
            <a:avLst/>
          </a:prstGeom>
          <a:solidFill>
            <a:schemeClr val="tx2"/>
          </a:solidFill>
        </p:spPr>
        <p:txBody>
          <a:bodyPr wrap="square" rtlCol="0">
            <a:spAutoFit/>
          </a:bodyPr>
          <a:lstStyle/>
          <a:p>
            <a:r>
              <a:rPr lang="en-US" sz="2400" b="1" dirty="0">
                <a:solidFill>
                  <a:schemeClr val="bg1"/>
                </a:solidFill>
                <a:latin typeface="Century Gothic" panose="020B0502020202020204" pitchFamily="34" charset="0"/>
                <a:cs typeface="Courier New" panose="02070309020205020404" pitchFamily="49" charset="0"/>
              </a:rPr>
              <a:t>ABOUT US </a:t>
            </a:r>
            <a:r>
              <a:rPr lang="en-US" sz="2400" dirty="0">
                <a:solidFill>
                  <a:schemeClr val="bg1"/>
                </a:solidFill>
                <a:latin typeface="Century Gothic" panose="020B0502020202020204" pitchFamily="34" charset="0"/>
                <a:cs typeface="Courier New" panose="02070309020205020404" pitchFamily="49" charset="0"/>
              </a:rPr>
              <a:t>– CO-OP Architecture</a:t>
            </a:r>
          </a:p>
        </p:txBody>
      </p:sp>
      <p:sp>
        <p:nvSpPr>
          <p:cNvPr id="4" name="TextBox 3">
            <a:extLst>
              <a:ext uri="{FF2B5EF4-FFF2-40B4-BE49-F238E27FC236}">
                <a16:creationId xmlns:a16="http://schemas.microsoft.com/office/drawing/2014/main" id="{B7E572D1-9CDD-5A89-313D-1052CFD01BCC}"/>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8" name="Graphic 7">
            <a:extLst>
              <a:ext uri="{FF2B5EF4-FFF2-40B4-BE49-F238E27FC236}">
                <a16:creationId xmlns:a16="http://schemas.microsoft.com/office/drawing/2014/main" id="{2F347FEA-4538-F91C-39B3-1D08FCBEC4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387203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EF16D-98AC-E317-98D4-694D61872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69960-E343-8B6C-798A-92AC31A0487A}"/>
              </a:ext>
            </a:extLst>
          </p:cNvPr>
          <p:cNvSpPr txBox="1">
            <a:spLocks/>
          </p:cNvSpPr>
          <p:nvPr/>
        </p:nvSpPr>
        <p:spPr>
          <a:xfrm>
            <a:off x="281274" y="640823"/>
            <a:ext cx="3772386"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Weight Room</a:t>
            </a:r>
          </a:p>
          <a:p>
            <a:r>
              <a:rPr lang="en-US" sz="5400" dirty="0">
                <a:latin typeface="Century Gothic" panose="020B0502020202020204" pitchFamily="34" charset="0"/>
              </a:rPr>
              <a:t>Concept</a:t>
            </a:r>
            <a:br>
              <a:rPr lang="en-US" sz="5400" dirty="0">
                <a:latin typeface="Century Gothic" panose="020B0502020202020204" pitchFamily="34" charset="0"/>
              </a:rPr>
            </a:br>
            <a:r>
              <a:rPr lang="en-US" sz="5400" dirty="0">
                <a:latin typeface="Century Gothic" panose="020B0502020202020204" pitchFamily="34" charset="0"/>
              </a:rPr>
              <a:t>Interior </a:t>
            </a:r>
            <a:br>
              <a:rPr lang="en-US" sz="5400" dirty="0">
                <a:latin typeface="Century Gothic" panose="020B0502020202020204" pitchFamily="34" charset="0"/>
              </a:rPr>
            </a:br>
            <a:r>
              <a:rPr lang="en-US" sz="5400" dirty="0">
                <a:latin typeface="Century Gothic" panose="020B0502020202020204" pitchFamily="34" charset="0"/>
              </a:rPr>
              <a:t>Rendering</a:t>
            </a:r>
          </a:p>
        </p:txBody>
      </p:sp>
      <p:pic>
        <p:nvPicPr>
          <p:cNvPr id="6" name="Picture 5" descr="A room with a purple machine&#10;&#10;AI-generated content may be incorrect.">
            <a:extLst>
              <a:ext uri="{FF2B5EF4-FFF2-40B4-BE49-F238E27FC236}">
                <a16:creationId xmlns:a16="http://schemas.microsoft.com/office/drawing/2014/main" id="{2C83DCAD-EDA2-AAC3-F896-6941BBB87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59" y="1312986"/>
            <a:ext cx="7857068" cy="4419601"/>
          </a:xfrm>
          <a:prstGeom prst="rect">
            <a:avLst/>
          </a:prstGeom>
        </p:spPr>
      </p:pic>
      <p:sp>
        <p:nvSpPr>
          <p:cNvPr id="3" name="TextBox 2">
            <a:extLst>
              <a:ext uri="{FF2B5EF4-FFF2-40B4-BE49-F238E27FC236}">
                <a16:creationId xmlns:a16="http://schemas.microsoft.com/office/drawing/2014/main" id="{8C05FB79-0615-83BA-022D-D1A3CF236A7D}"/>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0BBB0D00-B2A4-E652-3C9B-BE379BE4C2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4095231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0F426-B1EB-4EAA-E3C7-2D088CF392FE}"/>
            </a:ext>
          </a:extLst>
        </p:cNvPr>
        <p:cNvGrpSpPr/>
        <p:nvPr/>
      </p:nvGrpSpPr>
      <p:grpSpPr>
        <a:xfrm>
          <a:off x="0" y="0"/>
          <a:ext cx="0" cy="0"/>
          <a:chOff x="0" y="0"/>
          <a:chExt cx="0" cy="0"/>
        </a:xfrm>
      </p:grpSpPr>
      <p:pic>
        <p:nvPicPr>
          <p:cNvPr id="4" name="Picture 3" descr="A floor plan of a house&#10;&#10;AI-generated content may be incorrect.">
            <a:extLst>
              <a:ext uri="{FF2B5EF4-FFF2-40B4-BE49-F238E27FC236}">
                <a16:creationId xmlns:a16="http://schemas.microsoft.com/office/drawing/2014/main" id="{83C3C8DD-309F-4476-639E-089BD1373A95}"/>
              </a:ext>
            </a:extLst>
          </p:cNvPr>
          <p:cNvPicPr>
            <a:picLocks noChangeAspect="1"/>
          </p:cNvPicPr>
          <p:nvPr/>
        </p:nvPicPr>
        <p:blipFill>
          <a:blip r:embed="rId2">
            <a:extLst>
              <a:ext uri="{28A0092B-C50C-407E-A947-70E740481C1C}">
                <a14:useLocalDpi xmlns:a14="http://schemas.microsoft.com/office/drawing/2010/main" val="0"/>
              </a:ext>
            </a:extLst>
          </a:blip>
          <a:srcRect l="9102" t="4167" r="9566" b="10138"/>
          <a:stretch>
            <a:fillRect/>
          </a:stretch>
        </p:blipFill>
        <p:spPr>
          <a:xfrm>
            <a:off x="2828925" y="298119"/>
            <a:ext cx="9184593" cy="6261762"/>
          </a:xfrm>
          <a:prstGeom prst="rect">
            <a:avLst/>
          </a:prstGeom>
        </p:spPr>
      </p:pic>
      <p:sp>
        <p:nvSpPr>
          <p:cNvPr id="2" name="Title 1">
            <a:extLst>
              <a:ext uri="{FF2B5EF4-FFF2-40B4-BE49-F238E27FC236}">
                <a16:creationId xmlns:a16="http://schemas.microsoft.com/office/drawing/2014/main" id="{3540EDB2-5EEB-A9DE-DE61-06F17291A29E}"/>
              </a:ext>
            </a:extLst>
          </p:cNvPr>
          <p:cNvSpPr txBox="1">
            <a:spLocks/>
          </p:cNvSpPr>
          <p:nvPr/>
        </p:nvSpPr>
        <p:spPr>
          <a:xfrm>
            <a:off x="178482" y="640823"/>
            <a:ext cx="3875177"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CTE</a:t>
            </a:r>
          </a:p>
          <a:p>
            <a:r>
              <a:rPr lang="en-US" sz="5400" dirty="0">
                <a:latin typeface="Century Gothic" panose="020B0502020202020204" pitchFamily="34" charset="0"/>
              </a:rPr>
              <a:t>Building</a:t>
            </a:r>
          </a:p>
          <a:p>
            <a:r>
              <a:rPr lang="en-US" sz="5400" dirty="0">
                <a:latin typeface="Century Gothic" panose="020B0502020202020204" pitchFamily="34" charset="0"/>
              </a:rPr>
              <a:t>Addition</a:t>
            </a:r>
          </a:p>
          <a:p>
            <a:r>
              <a:rPr lang="en-US" sz="5400" dirty="0">
                <a:latin typeface="Century Gothic" panose="020B0502020202020204" pitchFamily="34" charset="0"/>
              </a:rPr>
              <a:t>Plan</a:t>
            </a:r>
          </a:p>
        </p:txBody>
      </p:sp>
      <p:sp>
        <p:nvSpPr>
          <p:cNvPr id="3" name="TextBox 2">
            <a:extLst>
              <a:ext uri="{FF2B5EF4-FFF2-40B4-BE49-F238E27FC236}">
                <a16:creationId xmlns:a16="http://schemas.microsoft.com/office/drawing/2014/main" id="{A83278BB-6FD4-0D1E-C1A6-278F503A4FD4}"/>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5" name="Graphic 4">
            <a:extLst>
              <a:ext uri="{FF2B5EF4-FFF2-40B4-BE49-F238E27FC236}">
                <a16:creationId xmlns:a16="http://schemas.microsoft.com/office/drawing/2014/main" id="{8DDFE630-A0BD-E03A-0591-3EC3BAF9E3B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850157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A7ED1-9C17-A833-2930-F24FD8AC7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C2795-B4BC-03E2-1F25-34E8AA02C6D4}"/>
              </a:ext>
            </a:extLst>
          </p:cNvPr>
          <p:cNvSpPr txBox="1">
            <a:spLocks/>
          </p:cNvSpPr>
          <p:nvPr/>
        </p:nvSpPr>
        <p:spPr>
          <a:xfrm>
            <a:off x="182628" y="640823"/>
            <a:ext cx="3871032"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CTE Building</a:t>
            </a:r>
          </a:p>
          <a:p>
            <a:r>
              <a:rPr lang="en-US" sz="5400" dirty="0">
                <a:latin typeface="Century Gothic" panose="020B0502020202020204" pitchFamily="34" charset="0"/>
              </a:rPr>
              <a:t>Concept</a:t>
            </a:r>
            <a:br>
              <a:rPr lang="en-US" sz="5400" dirty="0">
                <a:latin typeface="Century Gothic" panose="020B0502020202020204" pitchFamily="34" charset="0"/>
              </a:rPr>
            </a:br>
            <a:r>
              <a:rPr lang="en-US" sz="5400" dirty="0">
                <a:latin typeface="Century Gothic" panose="020B0502020202020204" pitchFamily="34" charset="0"/>
              </a:rPr>
              <a:t>Exterior </a:t>
            </a:r>
            <a:br>
              <a:rPr lang="en-US" sz="5400" dirty="0">
                <a:latin typeface="Century Gothic" panose="020B0502020202020204" pitchFamily="34" charset="0"/>
              </a:rPr>
            </a:br>
            <a:r>
              <a:rPr lang="en-US" sz="5400" dirty="0">
                <a:latin typeface="Century Gothic" panose="020B0502020202020204" pitchFamily="34" charset="0"/>
              </a:rPr>
              <a:t>Rendering</a:t>
            </a:r>
          </a:p>
        </p:txBody>
      </p:sp>
      <p:pic>
        <p:nvPicPr>
          <p:cNvPr id="5" name="Picture 4" descr="A building with a purple door&#10;&#10;AI-generated content may be incorrect.">
            <a:extLst>
              <a:ext uri="{FF2B5EF4-FFF2-40B4-BE49-F238E27FC236}">
                <a16:creationId xmlns:a16="http://schemas.microsoft.com/office/drawing/2014/main" id="{1F54965F-1166-6C61-FC51-56EFF0BF78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59" y="1169341"/>
            <a:ext cx="7955714" cy="4519317"/>
          </a:xfrm>
          <a:prstGeom prst="rect">
            <a:avLst/>
          </a:prstGeom>
        </p:spPr>
      </p:pic>
      <p:sp>
        <p:nvSpPr>
          <p:cNvPr id="3" name="TextBox 2">
            <a:extLst>
              <a:ext uri="{FF2B5EF4-FFF2-40B4-BE49-F238E27FC236}">
                <a16:creationId xmlns:a16="http://schemas.microsoft.com/office/drawing/2014/main" id="{7265C206-EAD9-B72C-3A4D-F3F39350F160}"/>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8D75857C-3D6B-F593-6583-003E491A08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420101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6978-9905-8168-6A83-9B6B5FFBB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6FD05-5789-5714-1465-2D702A84BC98}"/>
              </a:ext>
            </a:extLst>
          </p:cNvPr>
          <p:cNvSpPr txBox="1">
            <a:spLocks/>
          </p:cNvSpPr>
          <p:nvPr/>
        </p:nvSpPr>
        <p:spPr>
          <a:xfrm>
            <a:off x="505838" y="404676"/>
            <a:ext cx="6574902" cy="287778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FACS Classroom Concept Interior</a:t>
            </a:r>
            <a:br>
              <a:rPr lang="en-US" sz="5400" dirty="0">
                <a:latin typeface="Century Gothic" panose="020B0502020202020204" pitchFamily="34" charset="0"/>
              </a:rPr>
            </a:br>
            <a:r>
              <a:rPr lang="en-US" sz="5400" dirty="0">
                <a:latin typeface="Century Gothic" panose="020B0502020202020204" pitchFamily="34" charset="0"/>
              </a:rPr>
              <a:t>Renderings</a:t>
            </a:r>
          </a:p>
        </p:txBody>
      </p:sp>
      <p:pic>
        <p:nvPicPr>
          <p:cNvPr id="6" name="Picture 5" descr="A room with tables and chairs&#10;&#10;AI-generated content may be incorrect.">
            <a:extLst>
              <a:ext uri="{FF2B5EF4-FFF2-40B4-BE49-F238E27FC236}">
                <a16:creationId xmlns:a16="http://schemas.microsoft.com/office/drawing/2014/main" id="{A01C0F2D-9F26-A267-88BE-27CC0BA97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23" y="3306024"/>
            <a:ext cx="5347790" cy="3008133"/>
          </a:xfrm>
          <a:prstGeom prst="rect">
            <a:avLst/>
          </a:prstGeom>
        </p:spPr>
      </p:pic>
      <p:pic>
        <p:nvPicPr>
          <p:cNvPr id="3" name="Picture 2" descr="A room with tables and purple chairs&#10;&#10;AI-generated content may be incorrect.">
            <a:extLst>
              <a:ext uri="{FF2B5EF4-FFF2-40B4-BE49-F238E27FC236}">
                <a16:creationId xmlns:a16="http://schemas.microsoft.com/office/drawing/2014/main" id="{5BD735B3-D417-36A9-AAB6-848273B42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883" y="3306024"/>
            <a:ext cx="5347794" cy="3008133"/>
          </a:xfrm>
          <a:prstGeom prst="rect">
            <a:avLst/>
          </a:prstGeom>
        </p:spPr>
      </p:pic>
      <p:pic>
        <p:nvPicPr>
          <p:cNvPr id="4" name="Picture 3" descr="A room with tables and purple chairs&#10;&#10;AI-generated content may be incorrect.">
            <a:extLst>
              <a:ext uri="{FF2B5EF4-FFF2-40B4-BE49-F238E27FC236}">
                <a16:creationId xmlns:a16="http://schemas.microsoft.com/office/drawing/2014/main" id="{556085A7-8AD3-49E4-4A3F-DC0D8A18C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883" y="215712"/>
            <a:ext cx="5347794" cy="3008134"/>
          </a:xfrm>
          <a:prstGeom prst="rect">
            <a:avLst/>
          </a:prstGeom>
        </p:spPr>
      </p:pic>
      <p:sp>
        <p:nvSpPr>
          <p:cNvPr id="5" name="TextBox 4">
            <a:extLst>
              <a:ext uri="{FF2B5EF4-FFF2-40B4-BE49-F238E27FC236}">
                <a16:creationId xmlns:a16="http://schemas.microsoft.com/office/drawing/2014/main" id="{24E98516-D599-917B-C3D1-0BA07F20C7F0}"/>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7" name="Graphic 6">
            <a:extLst>
              <a:ext uri="{FF2B5EF4-FFF2-40B4-BE49-F238E27FC236}">
                <a16:creationId xmlns:a16="http://schemas.microsoft.com/office/drawing/2014/main" id="{390A828B-757E-15A0-82A3-E64085E271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859369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6F512-2B85-26DA-81A2-B677992F8CEB}"/>
              </a:ext>
            </a:extLst>
          </p:cNvPr>
          <p:cNvPicPr>
            <a:picLocks noChangeAspect="1"/>
          </p:cNvPicPr>
          <p:nvPr/>
        </p:nvPicPr>
        <p:blipFill>
          <a:blip r:embed="rId2"/>
          <a:stretch>
            <a:fillRect/>
          </a:stretch>
        </p:blipFill>
        <p:spPr>
          <a:xfrm>
            <a:off x="1621247" y="643466"/>
            <a:ext cx="8949505" cy="5571067"/>
          </a:xfrm>
          <a:prstGeom prst="rect">
            <a:avLst/>
          </a:prstGeom>
        </p:spPr>
      </p:pic>
      <p:sp>
        <p:nvSpPr>
          <p:cNvPr id="4" name="TextBox 3">
            <a:extLst>
              <a:ext uri="{FF2B5EF4-FFF2-40B4-BE49-F238E27FC236}">
                <a16:creationId xmlns:a16="http://schemas.microsoft.com/office/drawing/2014/main" id="{549FA9CD-318E-5C68-473A-4A9877260A60}"/>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6" name="Graphic 5">
            <a:extLst>
              <a:ext uri="{FF2B5EF4-FFF2-40B4-BE49-F238E27FC236}">
                <a16:creationId xmlns:a16="http://schemas.microsoft.com/office/drawing/2014/main" id="{73F5F30A-7EC4-15CC-3681-0A5B70F7541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2156970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24076-B088-FC23-AB38-9EFA0F8AF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288880"/>
            <a:ext cx="10905066" cy="4280238"/>
          </a:xfrm>
          <a:prstGeom prst="rect">
            <a:avLst/>
          </a:prstGeom>
        </p:spPr>
      </p:pic>
      <p:sp>
        <p:nvSpPr>
          <p:cNvPr id="4" name="TextBox 3">
            <a:extLst>
              <a:ext uri="{FF2B5EF4-FFF2-40B4-BE49-F238E27FC236}">
                <a16:creationId xmlns:a16="http://schemas.microsoft.com/office/drawing/2014/main" id="{D9007830-DE00-C976-1AD3-A1B3EB525609}"/>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5" name="Graphic 4">
            <a:extLst>
              <a:ext uri="{FF2B5EF4-FFF2-40B4-BE49-F238E27FC236}">
                <a16:creationId xmlns:a16="http://schemas.microsoft.com/office/drawing/2014/main" id="{FC09B47F-B7CA-D03C-FD12-6D3D4D9E37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1489988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7D034E8-D904-519E-2920-B27D4ADF3906}"/>
              </a:ext>
            </a:extLst>
          </p:cNvPr>
          <p:cNvSpPr>
            <a:spLocks noGrp="1"/>
          </p:cNvSpPr>
          <p:nvPr>
            <p:ph type="title"/>
          </p:nvPr>
        </p:nvSpPr>
        <p:spPr>
          <a:xfrm>
            <a:off x="838200" y="668377"/>
            <a:ext cx="10515600" cy="1325563"/>
          </a:xfrm>
        </p:spPr>
        <p:txBody>
          <a:bodyPr>
            <a:normAutofit/>
          </a:bodyPr>
          <a:lstStyle/>
          <a:p>
            <a:pPr algn="ctr"/>
            <a:r>
              <a:rPr lang="en-US" dirty="0"/>
              <a:t>Sources and Uses</a:t>
            </a:r>
          </a:p>
        </p:txBody>
      </p:sp>
      <p:sp>
        <p:nvSpPr>
          <p:cNvPr id="6" name="Content Placeholder 5">
            <a:extLst>
              <a:ext uri="{FF2B5EF4-FFF2-40B4-BE49-F238E27FC236}">
                <a16:creationId xmlns:a16="http://schemas.microsoft.com/office/drawing/2014/main" id="{78AD168E-0B69-391F-C84B-B8E40A82FD44}"/>
              </a:ext>
            </a:extLst>
          </p:cNvPr>
          <p:cNvSpPr>
            <a:spLocks noGrp="1"/>
          </p:cNvSpPr>
          <p:nvPr>
            <p:ph sz="half" idx="1"/>
          </p:nvPr>
        </p:nvSpPr>
        <p:spPr>
          <a:xfrm>
            <a:off x="838200" y="2177456"/>
            <a:ext cx="5097780" cy="3795748"/>
          </a:xfrm>
        </p:spPr>
        <p:txBody>
          <a:bodyPr>
            <a:normAutofit fontScale="77500" lnSpcReduction="20000"/>
          </a:bodyPr>
          <a:lstStyle/>
          <a:p>
            <a:r>
              <a:rPr lang="en-US" sz="3600" dirty="0"/>
              <a:t>Uses of Funds</a:t>
            </a:r>
          </a:p>
          <a:p>
            <a:r>
              <a:rPr lang="en-US" sz="3600" dirty="0"/>
              <a:t>Addition / Remodel</a:t>
            </a:r>
          </a:p>
          <a:p>
            <a:r>
              <a:rPr lang="en-US" sz="3600" dirty="0"/>
              <a:t>$9,280,923</a:t>
            </a:r>
          </a:p>
        </p:txBody>
      </p:sp>
      <p:sp>
        <p:nvSpPr>
          <p:cNvPr id="7" name="Content Placeholder 6">
            <a:extLst>
              <a:ext uri="{FF2B5EF4-FFF2-40B4-BE49-F238E27FC236}">
                <a16:creationId xmlns:a16="http://schemas.microsoft.com/office/drawing/2014/main" id="{2E94134D-AF07-5078-863F-87FE2952462C}"/>
              </a:ext>
            </a:extLst>
          </p:cNvPr>
          <p:cNvSpPr>
            <a:spLocks noGrp="1"/>
          </p:cNvSpPr>
          <p:nvPr>
            <p:ph sz="half" idx="2"/>
          </p:nvPr>
        </p:nvSpPr>
        <p:spPr>
          <a:xfrm>
            <a:off x="6256020" y="2177456"/>
            <a:ext cx="5097780" cy="3795748"/>
          </a:xfrm>
        </p:spPr>
        <p:txBody>
          <a:bodyPr>
            <a:normAutofit fontScale="77500" lnSpcReduction="20000"/>
          </a:bodyPr>
          <a:lstStyle/>
          <a:p>
            <a:r>
              <a:rPr lang="en-US" sz="3600" dirty="0"/>
              <a:t>Sources of Funds</a:t>
            </a:r>
          </a:p>
          <a:p>
            <a:r>
              <a:rPr lang="en-US" sz="3600" dirty="0"/>
              <a:t>Cash on Hand	 - $1,000,000</a:t>
            </a:r>
          </a:p>
          <a:p>
            <a:r>
              <a:rPr lang="en-US" sz="3600" dirty="0"/>
              <a:t>Capital Outlay 	- $2,750,000</a:t>
            </a:r>
          </a:p>
          <a:p>
            <a:r>
              <a:rPr lang="en-US" sz="3600" dirty="0"/>
              <a:t>GO Bond		- $4,600,000</a:t>
            </a:r>
          </a:p>
          <a:p>
            <a:r>
              <a:rPr lang="en-US" sz="3600" dirty="0"/>
              <a:t>QSCB – 2010	- $930,923</a:t>
            </a:r>
          </a:p>
          <a:p>
            <a:endParaRPr lang="en-US" sz="3600" dirty="0"/>
          </a:p>
          <a:p>
            <a:r>
              <a:rPr lang="en-US" sz="3600" dirty="0"/>
              <a:t>Total		- $9,280,923</a:t>
            </a:r>
          </a:p>
          <a:p>
            <a:endParaRPr lang="en-US" sz="2400" dirty="0"/>
          </a:p>
        </p:txBody>
      </p:sp>
    </p:spTree>
    <p:extLst>
      <p:ext uri="{BB962C8B-B14F-4D97-AF65-F5344CB8AC3E}">
        <p14:creationId xmlns:p14="http://schemas.microsoft.com/office/powerpoint/2010/main" val="419668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AFAF1-0546-DE85-DE98-63E253A63542}"/>
              </a:ext>
            </a:extLst>
          </p:cNvPr>
          <p:cNvSpPr>
            <a:spLocks noGrp="1"/>
          </p:cNvSpPr>
          <p:nvPr>
            <p:ph type="title"/>
          </p:nvPr>
        </p:nvSpPr>
        <p:spPr/>
        <p:txBody>
          <a:bodyPr/>
          <a:lstStyle/>
          <a:p>
            <a:pPr algn="ctr"/>
            <a:r>
              <a:rPr lang="en-US" dirty="0"/>
              <a:t>General Obligation Bond</a:t>
            </a:r>
          </a:p>
        </p:txBody>
      </p:sp>
      <p:graphicFrame>
        <p:nvGraphicFramePr>
          <p:cNvPr id="7" name="Content Placeholder 4">
            <a:extLst>
              <a:ext uri="{FF2B5EF4-FFF2-40B4-BE49-F238E27FC236}">
                <a16:creationId xmlns:a16="http://schemas.microsoft.com/office/drawing/2014/main" id="{23F57B3F-28A9-158D-5E1A-45303DD9314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91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1018E4-12F6-D337-B707-506ADF33146B}"/>
              </a:ext>
            </a:extLst>
          </p:cNvPr>
          <p:cNvSpPr>
            <a:spLocks noGrp="1"/>
          </p:cNvSpPr>
          <p:nvPr>
            <p:ph type="title"/>
          </p:nvPr>
        </p:nvSpPr>
        <p:spPr>
          <a:xfrm>
            <a:off x="638882" y="800100"/>
            <a:ext cx="2923468" cy="2628900"/>
          </a:xfrm>
        </p:spPr>
        <p:txBody>
          <a:bodyPr vert="horz" lIns="91440" tIns="45720" rIns="91440" bIns="45720" rtlCol="0" anchor="b">
            <a:normAutofit fontScale="90000"/>
          </a:bodyPr>
          <a:lstStyle/>
          <a:p>
            <a:r>
              <a:rPr lang="en-US" sz="6100" kern="1200" dirty="0">
                <a:solidFill>
                  <a:schemeClr val="tx1"/>
                </a:solidFill>
                <a:latin typeface="+mj-lt"/>
                <a:ea typeface="+mj-ea"/>
                <a:cs typeface="+mj-cs"/>
              </a:rPr>
              <a:t>Historic </a:t>
            </a:r>
            <a:r>
              <a:rPr lang="en-US" sz="6100" dirty="0"/>
              <a:t>/</a:t>
            </a:r>
            <a:r>
              <a:rPr lang="en-US" sz="6100" kern="1200" dirty="0">
                <a:solidFill>
                  <a:schemeClr val="tx1"/>
                </a:solidFill>
                <a:latin typeface="+mj-lt"/>
                <a:ea typeface="+mj-ea"/>
                <a:cs typeface="+mj-cs"/>
              </a:rPr>
              <a:t> Projected GO Levy</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395EDEEF-66A3-9D2E-FD3E-035ABF3D59CD}"/>
              </a:ext>
            </a:extLst>
          </p:cNvPr>
          <p:cNvPicPr>
            <a:picLocks noGrp="1" noChangeAspect="1"/>
          </p:cNvPicPr>
          <p:nvPr>
            <p:ph idx="1"/>
          </p:nvPr>
        </p:nvPicPr>
        <p:blipFill>
          <a:blip r:embed="rId2"/>
          <a:stretch>
            <a:fillRect/>
          </a:stretch>
        </p:blipFill>
        <p:spPr>
          <a:xfrm>
            <a:off x="3686175" y="894588"/>
            <a:ext cx="8182737" cy="5454559"/>
          </a:xfrm>
          <a:prstGeom prst="rect">
            <a:avLst/>
          </a:prstGeom>
        </p:spPr>
      </p:pic>
    </p:spTree>
    <p:extLst>
      <p:ext uri="{BB962C8B-B14F-4D97-AF65-F5344CB8AC3E}">
        <p14:creationId xmlns:p14="http://schemas.microsoft.com/office/powerpoint/2010/main" val="292883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9EDFB2-B8B4-B149-BCD0-B5F8ADD37E11}"/>
              </a:ext>
            </a:extLst>
          </p:cNvPr>
          <p:cNvPicPr>
            <a:picLocks noChangeAspect="1"/>
          </p:cNvPicPr>
          <p:nvPr/>
        </p:nvPicPr>
        <p:blipFill>
          <a:blip r:embed="rId2"/>
          <a:stretch>
            <a:fillRect/>
          </a:stretch>
        </p:blipFill>
        <p:spPr>
          <a:xfrm>
            <a:off x="643467" y="1485901"/>
            <a:ext cx="10905066" cy="3514724"/>
          </a:xfrm>
          <a:prstGeom prst="rect">
            <a:avLst/>
          </a:prstGeom>
        </p:spPr>
      </p:pic>
    </p:spTree>
    <p:extLst>
      <p:ext uri="{BB962C8B-B14F-4D97-AF65-F5344CB8AC3E}">
        <p14:creationId xmlns:p14="http://schemas.microsoft.com/office/powerpoint/2010/main" val="213712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1871B417-6A87-75EC-4B9B-4C80BA088E79}"/>
              </a:ext>
            </a:extLst>
          </p:cNvPr>
          <p:cNvSpPr/>
          <p:nvPr/>
        </p:nvSpPr>
        <p:spPr>
          <a:xfrm>
            <a:off x="8196054" y="1063273"/>
            <a:ext cx="2026920" cy="3092729"/>
          </a:xfrm>
          <a:prstGeom prst="roundRect">
            <a:avLst/>
          </a:prstGeom>
          <a:solidFill>
            <a:schemeClr val="bg1"/>
          </a:solidFill>
          <a:ln w="41275">
            <a:solidFill>
              <a:srgbClr val="001C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extBox 9">
            <a:extLst>
              <a:ext uri="{FF2B5EF4-FFF2-40B4-BE49-F238E27FC236}">
                <a16:creationId xmlns:a16="http://schemas.microsoft.com/office/drawing/2014/main" id="{9A19F26C-A1D0-971E-4446-0D0BDD3A5126}"/>
              </a:ext>
            </a:extLst>
          </p:cNvPr>
          <p:cNvSpPr txBox="1"/>
          <p:nvPr/>
        </p:nvSpPr>
        <p:spPr>
          <a:xfrm>
            <a:off x="2357085" y="4627830"/>
            <a:ext cx="8870690" cy="1569660"/>
          </a:xfrm>
          <a:prstGeom prst="rect">
            <a:avLst/>
          </a:prstGeom>
          <a:noFill/>
        </p:spPr>
        <p:txBody>
          <a:bodyPr wrap="square" rtlCol="0">
            <a:spAutoFit/>
          </a:bodyPr>
          <a:lstStyle/>
          <a:p>
            <a:pPr marR="0" algn="l" rtl="0"/>
            <a:r>
              <a:rPr lang="en-US" sz="1800" b="1" i="0" u="none" strike="noStrike" baseline="30000" dirty="0">
                <a:solidFill>
                  <a:srgbClr val="01479D"/>
                </a:solidFill>
                <a:latin typeface="Century Gothic" panose="020B0502020202020204" pitchFamily="34" charset="0"/>
              </a:rPr>
              <a:t>2024 AIA, SD</a:t>
            </a:r>
            <a:r>
              <a:rPr lang="en-US" baseline="30000" dirty="0">
                <a:solidFill>
                  <a:srgbClr val="01479D"/>
                </a:solidFill>
                <a:latin typeface="Century Gothic" panose="020B0502020202020204" pitchFamily="34" charset="0"/>
              </a:rPr>
              <a:t> </a:t>
            </a:r>
            <a:r>
              <a:rPr lang="en-US" baseline="30000" dirty="0">
                <a:solidFill>
                  <a:srgbClr val="515459"/>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Merit Award (Railyard Flats)</a:t>
            </a:r>
          </a:p>
          <a:p>
            <a:r>
              <a:rPr lang="en-US" sz="1800" b="1" i="0" u="none" strike="noStrike" baseline="30000" dirty="0">
                <a:solidFill>
                  <a:srgbClr val="01479D"/>
                </a:solidFill>
                <a:latin typeface="Century Gothic" panose="020B0502020202020204" pitchFamily="34" charset="0"/>
              </a:rPr>
              <a:t>2023 AIA, SD</a:t>
            </a:r>
            <a:r>
              <a:rPr lang="en-US" baseline="30000" dirty="0">
                <a:solidFill>
                  <a:srgbClr val="01479D"/>
                </a:solidFill>
                <a:latin typeface="Century Gothic" panose="020B0502020202020204" pitchFamily="34" charset="0"/>
              </a:rPr>
              <a:t> </a:t>
            </a:r>
            <a:r>
              <a:rPr lang="en-US" baseline="30000" dirty="0">
                <a:solidFill>
                  <a:srgbClr val="515459"/>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Honor Award (Click Rain &amp; Lemonly Headquarters) |Honor Award (Watertown Regional Airport)</a:t>
            </a:r>
          </a:p>
          <a:p>
            <a:pPr marR="0" algn="l" rtl="0"/>
            <a:r>
              <a:rPr lang="en-US" sz="1800" b="1" i="0" u="none" strike="noStrike" baseline="30000" dirty="0">
                <a:solidFill>
                  <a:srgbClr val="01479D"/>
                </a:solidFill>
                <a:latin typeface="Century Gothic" panose="020B0502020202020204" pitchFamily="34" charset="0"/>
              </a:rPr>
              <a:t>2022 AIA, SD</a:t>
            </a:r>
            <a:r>
              <a:rPr lang="en-US" baseline="30000" dirty="0">
                <a:solidFill>
                  <a:srgbClr val="01479D"/>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 Merit Award (Friends &amp; Citizens)</a:t>
            </a:r>
          </a:p>
          <a:p>
            <a:pPr marR="0" algn="l" rtl="0"/>
            <a:r>
              <a:rPr lang="en-US" sz="1800" b="1" i="0" u="none" strike="noStrike" baseline="30000" dirty="0">
                <a:solidFill>
                  <a:srgbClr val="01479D"/>
                </a:solidFill>
                <a:latin typeface="Century Gothic" panose="020B0502020202020204" pitchFamily="34" charset="0"/>
              </a:rPr>
              <a:t>2021 AIA, SD</a:t>
            </a:r>
            <a:r>
              <a:rPr lang="en-US" baseline="30000" dirty="0">
                <a:solidFill>
                  <a:srgbClr val="01479D"/>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 Merit Award (NSU Regional Sports Complex)</a:t>
            </a:r>
          </a:p>
          <a:p>
            <a:pPr marR="0" algn="l" rtl="0"/>
            <a:r>
              <a:rPr lang="en-US" sz="1800" b="1" i="0" u="none" strike="noStrike" baseline="30000" dirty="0">
                <a:solidFill>
                  <a:srgbClr val="01479D"/>
                </a:solidFill>
                <a:latin typeface="Century Gothic" panose="020B0502020202020204" pitchFamily="34" charset="0"/>
              </a:rPr>
              <a:t>2020 AIA, SD</a:t>
            </a:r>
            <a:r>
              <a:rPr lang="en-US" baseline="30000" dirty="0">
                <a:solidFill>
                  <a:srgbClr val="01479D"/>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 Merit Award (Britton Event Center) | Merit Award (Look’s Marketplace)</a:t>
            </a:r>
          </a:p>
          <a:p>
            <a:pPr marR="0" algn="l" rtl="0"/>
            <a:r>
              <a:rPr lang="en-US" sz="1800" b="1" i="0" u="none" strike="noStrike" baseline="30000" dirty="0">
                <a:solidFill>
                  <a:srgbClr val="01479D"/>
                </a:solidFill>
                <a:latin typeface="Century Gothic" panose="020B0502020202020204" pitchFamily="34" charset="0"/>
              </a:rPr>
              <a:t>2019 AIA, SD</a:t>
            </a:r>
            <a:r>
              <a:rPr lang="en-US" baseline="30000" dirty="0">
                <a:solidFill>
                  <a:srgbClr val="01479D"/>
                </a:solidFill>
                <a:latin typeface="Century Gothic" panose="020B0502020202020204" pitchFamily="34" charset="0"/>
              </a:rPr>
              <a:t> </a:t>
            </a:r>
            <a:r>
              <a:rPr lang="en-US" baseline="30000" dirty="0">
                <a:solidFill>
                  <a:srgbClr val="515459"/>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Merit Award (NSU Athletic Pavilion)</a:t>
            </a:r>
          </a:p>
          <a:p>
            <a:pPr marR="0" algn="l" rtl="0"/>
            <a:r>
              <a:rPr lang="en-US" sz="1800" b="1" i="0" u="none" strike="noStrike" baseline="30000" dirty="0">
                <a:solidFill>
                  <a:srgbClr val="01479D"/>
                </a:solidFill>
                <a:latin typeface="Century Gothic" panose="020B0502020202020204" pitchFamily="34" charset="0"/>
              </a:rPr>
              <a:t>2017 AIA, SD</a:t>
            </a:r>
            <a:r>
              <a:rPr lang="en-US" baseline="30000" dirty="0">
                <a:solidFill>
                  <a:srgbClr val="01479D"/>
                </a:solidFill>
                <a:latin typeface="Century Gothic" panose="020B0502020202020204" pitchFamily="34" charset="0"/>
              </a:rPr>
              <a:t> </a:t>
            </a:r>
            <a:r>
              <a:rPr lang="en-US" baseline="30000" dirty="0">
                <a:solidFill>
                  <a:srgbClr val="515459"/>
                </a:solidFill>
                <a:latin typeface="Century Gothic" panose="020B0502020202020204" pitchFamily="34" charset="0"/>
              </a:rPr>
              <a:t>| </a:t>
            </a:r>
            <a:r>
              <a:rPr lang="en-US" sz="1800" b="0" i="0" u="none" strike="noStrike" baseline="30000" dirty="0">
                <a:solidFill>
                  <a:srgbClr val="515459"/>
                </a:solidFill>
                <a:latin typeface="Century Gothic" panose="020B0502020202020204" pitchFamily="34" charset="0"/>
              </a:rPr>
              <a:t>Honor Award (Aberdeen KO Lee Public Library) | People’s Choice (Aberdeen KO Lee Public Library)</a:t>
            </a:r>
            <a:br>
              <a:rPr lang="en-US" sz="1800" b="0" i="0" u="none" strike="noStrike" baseline="30000" dirty="0">
                <a:solidFill>
                  <a:srgbClr val="515459"/>
                </a:solidFill>
                <a:latin typeface="Century Gothic" panose="020B0502020202020204" pitchFamily="34" charset="0"/>
              </a:rPr>
            </a:br>
            <a:r>
              <a:rPr lang="en-US" sz="1800" b="0" i="0" u="none" strike="noStrike" baseline="30000" dirty="0">
                <a:solidFill>
                  <a:srgbClr val="515459"/>
                </a:solidFill>
                <a:latin typeface="Century Gothic" panose="020B0502020202020204" pitchFamily="34" charset="0"/>
              </a:rPr>
              <a:t>                          Merit Award (Minn. &amp; St Louis Depot)</a:t>
            </a:r>
          </a:p>
        </p:txBody>
      </p:sp>
      <p:sp>
        <p:nvSpPr>
          <p:cNvPr id="21" name="TextBox 20">
            <a:extLst>
              <a:ext uri="{FF2B5EF4-FFF2-40B4-BE49-F238E27FC236}">
                <a16:creationId xmlns:a16="http://schemas.microsoft.com/office/drawing/2014/main" id="{56D17D80-3234-46E0-B7BA-411F8C7094D9}"/>
              </a:ext>
            </a:extLst>
          </p:cNvPr>
          <p:cNvSpPr txBox="1"/>
          <p:nvPr/>
        </p:nvSpPr>
        <p:spPr>
          <a:xfrm rot="16200000">
            <a:off x="408430" y="2385081"/>
            <a:ext cx="3371468" cy="377026"/>
          </a:xfrm>
          <a:prstGeom prst="rect">
            <a:avLst/>
          </a:prstGeom>
          <a:noFill/>
        </p:spPr>
        <p:txBody>
          <a:bodyPr wrap="square" rtlCol="0">
            <a:spAutoFit/>
          </a:bodyPr>
          <a:lstStyle/>
          <a:p>
            <a:r>
              <a:rPr lang="en-US" sz="1850" b="1" dirty="0">
                <a:solidFill>
                  <a:srgbClr val="01479D"/>
                </a:solidFill>
                <a:latin typeface="Century Gothic" panose="020B0502020202020204" pitchFamily="34" charset="0"/>
              </a:rPr>
              <a:t>30.25 PERSON DESIGN FIRM</a:t>
            </a:r>
          </a:p>
        </p:txBody>
      </p:sp>
      <p:pic>
        <p:nvPicPr>
          <p:cNvPr id="39" name="Picture 38" descr="A qr code with black squares&#10;&#10;Description automatically generated">
            <a:extLst>
              <a:ext uri="{FF2B5EF4-FFF2-40B4-BE49-F238E27FC236}">
                <a16:creationId xmlns:a16="http://schemas.microsoft.com/office/drawing/2014/main" id="{32FC6C11-21B9-18AA-70DE-424BB5924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179" y="1829383"/>
            <a:ext cx="1824671" cy="1824671"/>
          </a:xfrm>
          <a:prstGeom prst="rect">
            <a:avLst/>
          </a:prstGeom>
        </p:spPr>
      </p:pic>
      <p:sp>
        <p:nvSpPr>
          <p:cNvPr id="41" name="TextBox 40">
            <a:extLst>
              <a:ext uri="{FF2B5EF4-FFF2-40B4-BE49-F238E27FC236}">
                <a16:creationId xmlns:a16="http://schemas.microsoft.com/office/drawing/2014/main" id="{A1E6D4A7-69ED-F5BA-C51A-A3C693BA363B}"/>
              </a:ext>
            </a:extLst>
          </p:cNvPr>
          <p:cNvSpPr txBox="1"/>
          <p:nvPr/>
        </p:nvSpPr>
        <p:spPr>
          <a:xfrm>
            <a:off x="8196054" y="3780461"/>
            <a:ext cx="2026920" cy="276999"/>
          </a:xfrm>
          <a:prstGeom prst="rect">
            <a:avLst/>
          </a:prstGeom>
          <a:noFill/>
        </p:spPr>
        <p:txBody>
          <a:bodyPr wrap="square" rtlCol="0">
            <a:spAutoFit/>
          </a:bodyPr>
          <a:lstStyle/>
          <a:p>
            <a:pPr algn="ctr"/>
            <a:r>
              <a:rPr lang="en-US" sz="1200" b="1" dirty="0">
                <a:solidFill>
                  <a:srgbClr val="01479D"/>
                </a:solidFill>
                <a:latin typeface="Century Gothic" panose="020B0502020202020204" pitchFamily="34" charset="0"/>
              </a:rPr>
              <a:t>co-oparch.com</a:t>
            </a:r>
          </a:p>
        </p:txBody>
      </p:sp>
      <p:sp>
        <p:nvSpPr>
          <p:cNvPr id="52" name="TextBox 51">
            <a:extLst>
              <a:ext uri="{FF2B5EF4-FFF2-40B4-BE49-F238E27FC236}">
                <a16:creationId xmlns:a16="http://schemas.microsoft.com/office/drawing/2014/main" id="{CE1A4C0A-F526-CBBA-27D1-0807085BBCA5}"/>
              </a:ext>
            </a:extLst>
          </p:cNvPr>
          <p:cNvSpPr txBox="1"/>
          <p:nvPr/>
        </p:nvSpPr>
        <p:spPr>
          <a:xfrm>
            <a:off x="8196054" y="1226400"/>
            <a:ext cx="2026920" cy="292388"/>
          </a:xfrm>
          <a:prstGeom prst="rect">
            <a:avLst/>
          </a:prstGeom>
          <a:noFill/>
        </p:spPr>
        <p:txBody>
          <a:bodyPr wrap="square" rtlCol="0">
            <a:spAutoFit/>
          </a:bodyPr>
          <a:lstStyle/>
          <a:p>
            <a:pPr algn="ctr"/>
            <a:r>
              <a:rPr lang="en-US" sz="1300" b="1" dirty="0">
                <a:solidFill>
                  <a:srgbClr val="01479D"/>
                </a:solidFill>
                <a:latin typeface="Century Gothic" panose="020B0502020202020204" pitchFamily="34" charset="0"/>
              </a:rPr>
              <a:t>See what we’re up to!</a:t>
            </a:r>
          </a:p>
        </p:txBody>
      </p:sp>
      <p:cxnSp>
        <p:nvCxnSpPr>
          <p:cNvPr id="54" name="Straight Connector 53">
            <a:extLst>
              <a:ext uri="{FF2B5EF4-FFF2-40B4-BE49-F238E27FC236}">
                <a16:creationId xmlns:a16="http://schemas.microsoft.com/office/drawing/2014/main" id="{B07E209B-9A01-1EB3-2FCE-1421FE2AA460}"/>
              </a:ext>
            </a:extLst>
          </p:cNvPr>
          <p:cNvCxnSpPr/>
          <p:nvPr/>
        </p:nvCxnSpPr>
        <p:spPr>
          <a:xfrm>
            <a:off x="8196054" y="1584679"/>
            <a:ext cx="2026920" cy="0"/>
          </a:xfrm>
          <a:prstGeom prst="line">
            <a:avLst/>
          </a:prstGeom>
          <a:ln w="28575">
            <a:solidFill>
              <a:srgbClr val="001C5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49A2FBF-DD93-DC13-6313-AC730D9519F1}"/>
              </a:ext>
            </a:extLst>
          </p:cNvPr>
          <p:cNvSpPr txBox="1"/>
          <p:nvPr/>
        </p:nvSpPr>
        <p:spPr>
          <a:xfrm>
            <a:off x="228602" y="273328"/>
            <a:ext cx="2117556" cy="461665"/>
          </a:xfrm>
          <a:prstGeom prst="rect">
            <a:avLst/>
          </a:prstGeom>
          <a:solidFill>
            <a:srgbClr val="001C54"/>
          </a:solidFill>
        </p:spPr>
        <p:txBody>
          <a:bodyPr wrap="square" rtlCol="0">
            <a:spAutoFit/>
          </a:bodyPr>
          <a:lstStyle/>
          <a:p>
            <a:r>
              <a:rPr lang="en-US" sz="2400" b="1" dirty="0">
                <a:solidFill>
                  <a:schemeClr val="bg1"/>
                </a:solidFill>
                <a:latin typeface="Century Gothic" panose="020B0502020202020204" pitchFamily="34" charset="0"/>
                <a:cs typeface="Courier New" panose="02070309020205020404" pitchFamily="49" charset="0"/>
              </a:rPr>
              <a:t>WHO WE ARE</a:t>
            </a:r>
          </a:p>
        </p:txBody>
      </p:sp>
      <p:sp>
        <p:nvSpPr>
          <p:cNvPr id="57" name="Freeform: Shape 56">
            <a:extLst>
              <a:ext uri="{FF2B5EF4-FFF2-40B4-BE49-F238E27FC236}">
                <a16:creationId xmlns:a16="http://schemas.microsoft.com/office/drawing/2014/main" id="{69B209F7-4D6E-DCDF-615D-A570A57FA841}"/>
              </a:ext>
            </a:extLst>
          </p:cNvPr>
          <p:cNvSpPr/>
          <p:nvPr/>
        </p:nvSpPr>
        <p:spPr>
          <a:xfrm>
            <a:off x="1181542" y="5369889"/>
            <a:ext cx="1091040" cy="708667"/>
          </a:xfrm>
          <a:custGeom>
            <a:avLst/>
            <a:gdLst>
              <a:gd name="connsiteX0" fmla="*/ 343440 w 1091040"/>
              <a:gd name="connsiteY0" fmla="*/ 0 h 708667"/>
              <a:gd name="connsiteX1" fmla="*/ 0 w 1091040"/>
              <a:gd name="connsiteY1" fmla="*/ 594866 h 708667"/>
              <a:gd name="connsiteX2" fmla="*/ 161675 w 1091040"/>
              <a:gd name="connsiteY2" fmla="*/ 551491 h 708667"/>
              <a:gd name="connsiteX3" fmla="*/ 203778 w 1091040"/>
              <a:gd name="connsiteY3" fmla="*/ 708667 h 708667"/>
              <a:gd name="connsiteX4" fmla="*/ 545548 w 1091040"/>
              <a:gd name="connsiteY4" fmla="*/ 116630 h 708667"/>
              <a:gd name="connsiteX5" fmla="*/ 887319 w 1091040"/>
              <a:gd name="connsiteY5" fmla="*/ 708667 h 708667"/>
              <a:gd name="connsiteX6" fmla="*/ 929365 w 1091040"/>
              <a:gd name="connsiteY6" fmla="*/ 551491 h 708667"/>
              <a:gd name="connsiteX7" fmla="*/ 1091040 w 1091040"/>
              <a:gd name="connsiteY7" fmla="*/ 594866 h 708667"/>
              <a:gd name="connsiteX8" fmla="*/ 747657 w 1091040"/>
              <a:gd name="connsiteY8" fmla="*/ 0 h 708667"/>
              <a:gd name="connsiteX9" fmla="*/ 343440 w 1091040"/>
              <a:gd name="connsiteY9" fmla="*/ 0 h 70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040" h="708667">
                <a:moveTo>
                  <a:pt x="343440" y="0"/>
                </a:moveTo>
                <a:lnTo>
                  <a:pt x="0" y="594866"/>
                </a:lnTo>
                <a:lnTo>
                  <a:pt x="161675" y="551491"/>
                </a:lnTo>
                <a:lnTo>
                  <a:pt x="203778" y="708667"/>
                </a:lnTo>
                <a:lnTo>
                  <a:pt x="545548" y="116630"/>
                </a:lnTo>
                <a:lnTo>
                  <a:pt x="887319" y="708667"/>
                </a:lnTo>
                <a:lnTo>
                  <a:pt x="929365" y="551491"/>
                </a:lnTo>
                <a:lnTo>
                  <a:pt x="1091040" y="594866"/>
                </a:lnTo>
                <a:lnTo>
                  <a:pt x="747657" y="0"/>
                </a:lnTo>
                <a:lnTo>
                  <a:pt x="343440" y="0"/>
                </a:lnTo>
                <a:close/>
              </a:path>
            </a:pathLst>
          </a:custGeom>
          <a:solidFill>
            <a:schemeClr val="bg1"/>
          </a:solidFill>
          <a:ln w="2813" cap="flat">
            <a:noFill/>
            <a:prstDash val="solid"/>
            <a:miter/>
          </a:ln>
        </p:spPr>
        <p:txBody>
          <a:bodyPr rtlCol="0" anchor="ctr"/>
          <a:lstStyle/>
          <a:p>
            <a:endParaRPr lang="en-US" dirty="0"/>
          </a:p>
        </p:txBody>
      </p:sp>
      <p:grpSp>
        <p:nvGrpSpPr>
          <p:cNvPr id="58" name="Graphic 8">
            <a:extLst>
              <a:ext uri="{FF2B5EF4-FFF2-40B4-BE49-F238E27FC236}">
                <a16:creationId xmlns:a16="http://schemas.microsoft.com/office/drawing/2014/main" id="{2C07513A-02AB-BF49-95E5-C7BC9987282E}"/>
              </a:ext>
            </a:extLst>
          </p:cNvPr>
          <p:cNvGrpSpPr/>
          <p:nvPr/>
        </p:nvGrpSpPr>
        <p:grpSpPr>
          <a:xfrm>
            <a:off x="1268887" y="4596965"/>
            <a:ext cx="916349" cy="916293"/>
            <a:chOff x="1268887" y="4596965"/>
            <a:chExt cx="916349" cy="916293"/>
          </a:xfrm>
        </p:grpSpPr>
        <p:sp>
          <p:nvSpPr>
            <p:cNvPr id="59" name="Freeform: Shape 58">
              <a:extLst>
                <a:ext uri="{FF2B5EF4-FFF2-40B4-BE49-F238E27FC236}">
                  <a16:creationId xmlns:a16="http://schemas.microsoft.com/office/drawing/2014/main" id="{8495A31A-9237-85A9-AFBF-2990850A81EE}"/>
                </a:ext>
              </a:extLst>
            </p:cNvPr>
            <p:cNvSpPr/>
            <p:nvPr/>
          </p:nvSpPr>
          <p:spPr>
            <a:xfrm>
              <a:off x="1291509" y="4619530"/>
              <a:ext cx="871106" cy="871106"/>
            </a:xfrm>
            <a:custGeom>
              <a:avLst/>
              <a:gdLst>
                <a:gd name="connsiteX0" fmla="*/ 636219 w 871106"/>
                <a:gd name="connsiteY0" fmla="*/ 767053 h 871106"/>
                <a:gd name="connsiteX1" fmla="*/ 612168 w 871106"/>
                <a:gd name="connsiteY1" fmla="*/ 753387 h 871106"/>
                <a:gd name="connsiteX2" fmla="*/ 588853 w 871106"/>
                <a:gd name="connsiteY2" fmla="*/ 765299 h 871106"/>
                <a:gd name="connsiteX3" fmla="*/ 580874 w 871106"/>
                <a:gd name="connsiteY3" fmla="*/ 836630 h 871106"/>
                <a:gd name="connsiteX4" fmla="*/ 553711 w 871106"/>
                <a:gd name="connsiteY4" fmla="*/ 845429 h 871106"/>
                <a:gd name="connsiteX5" fmla="*/ 505356 w 871106"/>
                <a:gd name="connsiteY5" fmla="*/ 792405 h 871106"/>
                <a:gd name="connsiteX6" fmla="*/ 479495 w 871106"/>
                <a:gd name="connsiteY6" fmla="*/ 796536 h 871106"/>
                <a:gd name="connsiteX7" fmla="*/ 449870 w 871106"/>
                <a:gd name="connsiteY7" fmla="*/ 861897 h 871106"/>
                <a:gd name="connsiteX8" fmla="*/ 421264 w 871106"/>
                <a:gd name="connsiteY8" fmla="*/ 861897 h 871106"/>
                <a:gd name="connsiteX9" fmla="*/ 391696 w 871106"/>
                <a:gd name="connsiteY9" fmla="*/ 796536 h 871106"/>
                <a:gd name="connsiteX10" fmla="*/ 365779 w 871106"/>
                <a:gd name="connsiteY10" fmla="*/ 792405 h 871106"/>
                <a:gd name="connsiteX11" fmla="*/ 317480 w 871106"/>
                <a:gd name="connsiteY11" fmla="*/ 845429 h 871106"/>
                <a:gd name="connsiteX12" fmla="*/ 290232 w 871106"/>
                <a:gd name="connsiteY12" fmla="*/ 836630 h 871106"/>
                <a:gd name="connsiteX13" fmla="*/ 282310 w 871106"/>
                <a:gd name="connsiteY13" fmla="*/ 765299 h 871106"/>
                <a:gd name="connsiteX14" fmla="*/ 258938 w 871106"/>
                <a:gd name="connsiteY14" fmla="*/ 753387 h 871106"/>
                <a:gd name="connsiteX15" fmla="*/ 196549 w 871106"/>
                <a:gd name="connsiteY15" fmla="*/ 788897 h 871106"/>
                <a:gd name="connsiteX16" fmla="*/ 173460 w 871106"/>
                <a:gd name="connsiteY16" fmla="*/ 772061 h 871106"/>
                <a:gd name="connsiteX17" fmla="*/ 187919 w 871106"/>
                <a:gd name="connsiteY17" fmla="*/ 701749 h 871106"/>
                <a:gd name="connsiteX18" fmla="*/ 169386 w 871106"/>
                <a:gd name="connsiteY18" fmla="*/ 683216 h 871106"/>
                <a:gd name="connsiteX19" fmla="*/ 99074 w 871106"/>
                <a:gd name="connsiteY19" fmla="*/ 697731 h 871106"/>
                <a:gd name="connsiteX20" fmla="*/ 82295 w 871106"/>
                <a:gd name="connsiteY20" fmla="*/ 674558 h 871106"/>
                <a:gd name="connsiteX21" fmla="*/ 117805 w 871106"/>
                <a:gd name="connsiteY21" fmla="*/ 612168 h 871106"/>
                <a:gd name="connsiteX22" fmla="*/ 105893 w 871106"/>
                <a:gd name="connsiteY22" fmla="*/ 588854 h 871106"/>
                <a:gd name="connsiteX23" fmla="*/ 34562 w 871106"/>
                <a:gd name="connsiteY23" fmla="*/ 580875 h 871106"/>
                <a:gd name="connsiteX24" fmla="*/ 25706 w 871106"/>
                <a:gd name="connsiteY24" fmla="*/ 553712 h 871106"/>
                <a:gd name="connsiteX25" fmla="*/ 78730 w 871106"/>
                <a:gd name="connsiteY25" fmla="*/ 505356 h 871106"/>
                <a:gd name="connsiteX26" fmla="*/ 74655 w 871106"/>
                <a:gd name="connsiteY26" fmla="*/ 479495 h 871106"/>
                <a:gd name="connsiteX27" fmla="*/ 9210 w 871106"/>
                <a:gd name="connsiteY27" fmla="*/ 449870 h 871106"/>
                <a:gd name="connsiteX28" fmla="*/ 9210 w 871106"/>
                <a:gd name="connsiteY28" fmla="*/ 421265 h 871106"/>
                <a:gd name="connsiteX29" fmla="*/ 74655 w 871106"/>
                <a:gd name="connsiteY29" fmla="*/ 391697 h 871106"/>
                <a:gd name="connsiteX30" fmla="*/ 78730 w 871106"/>
                <a:gd name="connsiteY30" fmla="*/ 365779 h 871106"/>
                <a:gd name="connsiteX31" fmla="*/ 25706 w 871106"/>
                <a:gd name="connsiteY31" fmla="*/ 317480 h 871106"/>
                <a:gd name="connsiteX32" fmla="*/ 34562 w 871106"/>
                <a:gd name="connsiteY32" fmla="*/ 290232 h 871106"/>
                <a:gd name="connsiteX33" fmla="*/ 105893 w 871106"/>
                <a:gd name="connsiteY33" fmla="*/ 282310 h 871106"/>
                <a:gd name="connsiteX34" fmla="*/ 117805 w 871106"/>
                <a:gd name="connsiteY34" fmla="*/ 258938 h 871106"/>
                <a:gd name="connsiteX35" fmla="*/ 82295 w 871106"/>
                <a:gd name="connsiteY35" fmla="*/ 196549 h 871106"/>
                <a:gd name="connsiteX36" fmla="*/ 99074 w 871106"/>
                <a:gd name="connsiteY36" fmla="*/ 173460 h 871106"/>
                <a:gd name="connsiteX37" fmla="*/ 169386 w 871106"/>
                <a:gd name="connsiteY37" fmla="*/ 187919 h 871106"/>
                <a:gd name="connsiteX38" fmla="*/ 187919 w 871106"/>
                <a:gd name="connsiteY38" fmla="*/ 169386 h 871106"/>
                <a:gd name="connsiteX39" fmla="*/ 173460 w 871106"/>
                <a:gd name="connsiteY39" fmla="*/ 99074 h 871106"/>
                <a:gd name="connsiteX40" fmla="*/ 196549 w 871106"/>
                <a:gd name="connsiteY40" fmla="*/ 82295 h 871106"/>
                <a:gd name="connsiteX41" fmla="*/ 258938 w 871106"/>
                <a:gd name="connsiteY41" fmla="*/ 117805 h 871106"/>
                <a:gd name="connsiteX42" fmla="*/ 282310 w 871106"/>
                <a:gd name="connsiteY42" fmla="*/ 105893 h 871106"/>
                <a:gd name="connsiteX43" fmla="*/ 290232 w 871106"/>
                <a:gd name="connsiteY43" fmla="*/ 34562 h 871106"/>
                <a:gd name="connsiteX44" fmla="*/ 317480 w 871106"/>
                <a:gd name="connsiteY44" fmla="*/ 25706 h 871106"/>
                <a:gd name="connsiteX45" fmla="*/ 365779 w 871106"/>
                <a:gd name="connsiteY45" fmla="*/ 78730 h 871106"/>
                <a:gd name="connsiteX46" fmla="*/ 391696 w 871106"/>
                <a:gd name="connsiteY46" fmla="*/ 74655 h 871106"/>
                <a:gd name="connsiteX47" fmla="*/ 421264 w 871106"/>
                <a:gd name="connsiteY47" fmla="*/ 9210 h 871106"/>
                <a:gd name="connsiteX48" fmla="*/ 449870 w 871106"/>
                <a:gd name="connsiteY48" fmla="*/ 9210 h 871106"/>
                <a:gd name="connsiteX49" fmla="*/ 479495 w 871106"/>
                <a:gd name="connsiteY49" fmla="*/ 74655 h 871106"/>
                <a:gd name="connsiteX50" fmla="*/ 505356 w 871106"/>
                <a:gd name="connsiteY50" fmla="*/ 78730 h 871106"/>
                <a:gd name="connsiteX51" fmla="*/ 553711 w 871106"/>
                <a:gd name="connsiteY51" fmla="*/ 25706 h 871106"/>
                <a:gd name="connsiteX52" fmla="*/ 580874 w 871106"/>
                <a:gd name="connsiteY52" fmla="*/ 34562 h 871106"/>
                <a:gd name="connsiteX53" fmla="*/ 588853 w 871106"/>
                <a:gd name="connsiteY53" fmla="*/ 105893 h 871106"/>
                <a:gd name="connsiteX54" fmla="*/ 612168 w 871106"/>
                <a:gd name="connsiteY54" fmla="*/ 117805 h 871106"/>
                <a:gd name="connsiteX55" fmla="*/ 674558 w 871106"/>
                <a:gd name="connsiteY55" fmla="*/ 82295 h 871106"/>
                <a:gd name="connsiteX56" fmla="*/ 697731 w 871106"/>
                <a:gd name="connsiteY56" fmla="*/ 99074 h 871106"/>
                <a:gd name="connsiteX57" fmla="*/ 683216 w 871106"/>
                <a:gd name="connsiteY57" fmla="*/ 169386 h 871106"/>
                <a:gd name="connsiteX58" fmla="*/ 701749 w 871106"/>
                <a:gd name="connsiteY58" fmla="*/ 187919 h 871106"/>
                <a:gd name="connsiteX59" fmla="*/ 772061 w 871106"/>
                <a:gd name="connsiteY59" fmla="*/ 173460 h 871106"/>
                <a:gd name="connsiteX60" fmla="*/ 788896 w 871106"/>
                <a:gd name="connsiteY60" fmla="*/ 196549 h 871106"/>
                <a:gd name="connsiteX61" fmla="*/ 753387 w 871106"/>
                <a:gd name="connsiteY61" fmla="*/ 258938 h 871106"/>
                <a:gd name="connsiteX62" fmla="*/ 765299 w 871106"/>
                <a:gd name="connsiteY62" fmla="*/ 282310 h 871106"/>
                <a:gd name="connsiteX63" fmla="*/ 836629 w 871106"/>
                <a:gd name="connsiteY63" fmla="*/ 290232 h 871106"/>
                <a:gd name="connsiteX64" fmla="*/ 845485 w 871106"/>
                <a:gd name="connsiteY64" fmla="*/ 317480 h 871106"/>
                <a:gd name="connsiteX65" fmla="*/ 792405 w 871106"/>
                <a:gd name="connsiteY65" fmla="*/ 365779 h 871106"/>
                <a:gd name="connsiteX66" fmla="*/ 796536 w 871106"/>
                <a:gd name="connsiteY66" fmla="*/ 391697 h 871106"/>
                <a:gd name="connsiteX67" fmla="*/ 861896 w 871106"/>
                <a:gd name="connsiteY67" fmla="*/ 421265 h 871106"/>
                <a:gd name="connsiteX68" fmla="*/ 861896 w 871106"/>
                <a:gd name="connsiteY68" fmla="*/ 449870 h 871106"/>
                <a:gd name="connsiteX69" fmla="*/ 796536 w 871106"/>
                <a:gd name="connsiteY69" fmla="*/ 479495 h 871106"/>
                <a:gd name="connsiteX70" fmla="*/ 792405 w 871106"/>
                <a:gd name="connsiteY70" fmla="*/ 505356 h 871106"/>
                <a:gd name="connsiteX71" fmla="*/ 845485 w 871106"/>
                <a:gd name="connsiteY71" fmla="*/ 553712 h 871106"/>
                <a:gd name="connsiteX72" fmla="*/ 836629 w 871106"/>
                <a:gd name="connsiteY72" fmla="*/ 580875 h 871106"/>
                <a:gd name="connsiteX73" fmla="*/ 765299 w 871106"/>
                <a:gd name="connsiteY73" fmla="*/ 588854 h 871106"/>
                <a:gd name="connsiteX74" fmla="*/ 753387 w 871106"/>
                <a:gd name="connsiteY74" fmla="*/ 612168 h 871106"/>
                <a:gd name="connsiteX75" fmla="*/ 788896 w 871106"/>
                <a:gd name="connsiteY75" fmla="*/ 674558 h 871106"/>
                <a:gd name="connsiteX76" fmla="*/ 772061 w 871106"/>
                <a:gd name="connsiteY76" fmla="*/ 697731 h 871106"/>
                <a:gd name="connsiteX77" fmla="*/ 701749 w 871106"/>
                <a:gd name="connsiteY77" fmla="*/ 683216 h 871106"/>
                <a:gd name="connsiteX78" fmla="*/ 683216 w 871106"/>
                <a:gd name="connsiteY78" fmla="*/ 701749 h 871106"/>
                <a:gd name="connsiteX79" fmla="*/ 697731 w 871106"/>
                <a:gd name="connsiteY79" fmla="*/ 772061 h 871106"/>
                <a:gd name="connsiteX80" fmla="*/ 674558 w 871106"/>
                <a:gd name="connsiteY80" fmla="*/ 788897 h 871106"/>
                <a:gd name="connsiteX81" fmla="*/ 636219 w 871106"/>
                <a:gd name="connsiteY81" fmla="*/ 767025 h 8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71106" h="871106">
                  <a:moveTo>
                    <a:pt x="636219" y="767053"/>
                  </a:moveTo>
                  <a:lnTo>
                    <a:pt x="612168" y="753387"/>
                  </a:lnTo>
                  <a:cubicBezTo>
                    <a:pt x="602350" y="747785"/>
                    <a:pt x="590098" y="754038"/>
                    <a:pt x="588853" y="765299"/>
                  </a:cubicBezTo>
                  <a:lnTo>
                    <a:pt x="580874" y="836630"/>
                  </a:lnTo>
                  <a:cubicBezTo>
                    <a:pt x="579431" y="850070"/>
                    <a:pt x="562794" y="855446"/>
                    <a:pt x="553711" y="845429"/>
                  </a:cubicBezTo>
                  <a:lnTo>
                    <a:pt x="505356" y="792405"/>
                  </a:lnTo>
                  <a:cubicBezTo>
                    <a:pt x="497716" y="784058"/>
                    <a:pt x="484163" y="786237"/>
                    <a:pt x="479495" y="796536"/>
                  </a:cubicBezTo>
                  <a:lnTo>
                    <a:pt x="449870" y="861897"/>
                  </a:lnTo>
                  <a:cubicBezTo>
                    <a:pt x="444268" y="874177"/>
                    <a:pt x="426838" y="874177"/>
                    <a:pt x="421264" y="861897"/>
                  </a:cubicBezTo>
                  <a:lnTo>
                    <a:pt x="391696" y="796536"/>
                  </a:lnTo>
                  <a:cubicBezTo>
                    <a:pt x="387056" y="786237"/>
                    <a:pt x="373390" y="784058"/>
                    <a:pt x="365779" y="792405"/>
                  </a:cubicBezTo>
                  <a:lnTo>
                    <a:pt x="317480" y="845429"/>
                  </a:lnTo>
                  <a:cubicBezTo>
                    <a:pt x="308341" y="855446"/>
                    <a:pt x="291760" y="850070"/>
                    <a:pt x="290232" y="836630"/>
                  </a:cubicBezTo>
                  <a:lnTo>
                    <a:pt x="282310" y="765299"/>
                  </a:lnTo>
                  <a:cubicBezTo>
                    <a:pt x="281065" y="754038"/>
                    <a:pt x="268728" y="747785"/>
                    <a:pt x="258938" y="753387"/>
                  </a:cubicBezTo>
                  <a:lnTo>
                    <a:pt x="196549" y="788897"/>
                  </a:lnTo>
                  <a:cubicBezTo>
                    <a:pt x="184863" y="795574"/>
                    <a:pt x="170687" y="785275"/>
                    <a:pt x="173460" y="772061"/>
                  </a:cubicBezTo>
                  <a:lnTo>
                    <a:pt x="187919" y="701749"/>
                  </a:lnTo>
                  <a:cubicBezTo>
                    <a:pt x="190239" y="690714"/>
                    <a:pt x="180449" y="680981"/>
                    <a:pt x="169386" y="683216"/>
                  </a:cubicBezTo>
                  <a:lnTo>
                    <a:pt x="99074" y="697731"/>
                  </a:lnTo>
                  <a:cubicBezTo>
                    <a:pt x="85860" y="700419"/>
                    <a:pt x="75617" y="686329"/>
                    <a:pt x="82295" y="674558"/>
                  </a:cubicBezTo>
                  <a:lnTo>
                    <a:pt x="117805" y="612168"/>
                  </a:lnTo>
                  <a:cubicBezTo>
                    <a:pt x="123407" y="602350"/>
                    <a:pt x="117069" y="590099"/>
                    <a:pt x="105893" y="588854"/>
                  </a:cubicBezTo>
                  <a:lnTo>
                    <a:pt x="34562" y="580875"/>
                  </a:lnTo>
                  <a:cubicBezTo>
                    <a:pt x="21122" y="579432"/>
                    <a:pt x="15746" y="562794"/>
                    <a:pt x="25706" y="553712"/>
                  </a:cubicBezTo>
                  <a:lnTo>
                    <a:pt x="78730" y="505356"/>
                  </a:lnTo>
                  <a:cubicBezTo>
                    <a:pt x="87077" y="497717"/>
                    <a:pt x="84898" y="484164"/>
                    <a:pt x="74655" y="479495"/>
                  </a:cubicBezTo>
                  <a:lnTo>
                    <a:pt x="9210" y="449870"/>
                  </a:lnTo>
                  <a:cubicBezTo>
                    <a:pt x="-3070" y="444268"/>
                    <a:pt x="-3070" y="426839"/>
                    <a:pt x="9210" y="421265"/>
                  </a:cubicBezTo>
                  <a:lnTo>
                    <a:pt x="74655" y="391697"/>
                  </a:lnTo>
                  <a:cubicBezTo>
                    <a:pt x="84898" y="387056"/>
                    <a:pt x="87077" y="373390"/>
                    <a:pt x="78730" y="365779"/>
                  </a:cubicBezTo>
                  <a:lnTo>
                    <a:pt x="25706" y="317480"/>
                  </a:lnTo>
                  <a:cubicBezTo>
                    <a:pt x="15746" y="308341"/>
                    <a:pt x="21122" y="291760"/>
                    <a:pt x="34562" y="290232"/>
                  </a:cubicBezTo>
                  <a:lnTo>
                    <a:pt x="105893" y="282310"/>
                  </a:lnTo>
                  <a:cubicBezTo>
                    <a:pt x="117069" y="281065"/>
                    <a:pt x="123407" y="268728"/>
                    <a:pt x="117805" y="258938"/>
                  </a:cubicBezTo>
                  <a:lnTo>
                    <a:pt x="82295" y="196549"/>
                  </a:lnTo>
                  <a:cubicBezTo>
                    <a:pt x="75617" y="184863"/>
                    <a:pt x="85860" y="170687"/>
                    <a:pt x="99074" y="173460"/>
                  </a:cubicBezTo>
                  <a:lnTo>
                    <a:pt x="169386" y="187919"/>
                  </a:lnTo>
                  <a:cubicBezTo>
                    <a:pt x="180421" y="190239"/>
                    <a:pt x="190239" y="180449"/>
                    <a:pt x="187919" y="169386"/>
                  </a:cubicBezTo>
                  <a:lnTo>
                    <a:pt x="173460" y="99074"/>
                  </a:lnTo>
                  <a:cubicBezTo>
                    <a:pt x="170687" y="85860"/>
                    <a:pt x="184863" y="75617"/>
                    <a:pt x="196549" y="82295"/>
                  </a:cubicBezTo>
                  <a:lnTo>
                    <a:pt x="258938" y="117805"/>
                  </a:lnTo>
                  <a:cubicBezTo>
                    <a:pt x="268756" y="123407"/>
                    <a:pt x="281093" y="117069"/>
                    <a:pt x="282310" y="105893"/>
                  </a:cubicBezTo>
                  <a:lnTo>
                    <a:pt x="290232" y="34562"/>
                  </a:lnTo>
                  <a:cubicBezTo>
                    <a:pt x="291760" y="21122"/>
                    <a:pt x="308312" y="15746"/>
                    <a:pt x="317480" y="25706"/>
                  </a:cubicBezTo>
                  <a:lnTo>
                    <a:pt x="365779" y="78730"/>
                  </a:lnTo>
                  <a:cubicBezTo>
                    <a:pt x="373418" y="87077"/>
                    <a:pt x="387056" y="84898"/>
                    <a:pt x="391696" y="74655"/>
                  </a:cubicBezTo>
                  <a:lnTo>
                    <a:pt x="421264" y="9210"/>
                  </a:lnTo>
                  <a:cubicBezTo>
                    <a:pt x="426867" y="-3070"/>
                    <a:pt x="444296" y="-3070"/>
                    <a:pt x="449870" y="9210"/>
                  </a:cubicBezTo>
                  <a:lnTo>
                    <a:pt x="479495" y="74655"/>
                  </a:lnTo>
                  <a:cubicBezTo>
                    <a:pt x="484135" y="84898"/>
                    <a:pt x="497716" y="87077"/>
                    <a:pt x="505356" y="78730"/>
                  </a:cubicBezTo>
                  <a:lnTo>
                    <a:pt x="553711" y="25706"/>
                  </a:lnTo>
                  <a:cubicBezTo>
                    <a:pt x="562794" y="15746"/>
                    <a:pt x="579431" y="21122"/>
                    <a:pt x="580874" y="34562"/>
                  </a:cubicBezTo>
                  <a:lnTo>
                    <a:pt x="588853" y="105893"/>
                  </a:lnTo>
                  <a:cubicBezTo>
                    <a:pt x="590098" y="117069"/>
                    <a:pt x="602350" y="123407"/>
                    <a:pt x="612168" y="117805"/>
                  </a:cubicBezTo>
                  <a:lnTo>
                    <a:pt x="674558" y="82295"/>
                  </a:lnTo>
                  <a:cubicBezTo>
                    <a:pt x="686328" y="75617"/>
                    <a:pt x="700419" y="85860"/>
                    <a:pt x="697731" y="99074"/>
                  </a:cubicBezTo>
                  <a:lnTo>
                    <a:pt x="683216" y="169386"/>
                  </a:lnTo>
                  <a:cubicBezTo>
                    <a:pt x="680952" y="180421"/>
                    <a:pt x="690686" y="190239"/>
                    <a:pt x="701749" y="187919"/>
                  </a:cubicBezTo>
                  <a:lnTo>
                    <a:pt x="772061" y="173460"/>
                  </a:lnTo>
                  <a:cubicBezTo>
                    <a:pt x="785275" y="170687"/>
                    <a:pt x="795602" y="184863"/>
                    <a:pt x="788896" y="196549"/>
                  </a:cubicBezTo>
                  <a:lnTo>
                    <a:pt x="753387" y="258938"/>
                  </a:lnTo>
                  <a:cubicBezTo>
                    <a:pt x="747784" y="268757"/>
                    <a:pt x="754037" y="281093"/>
                    <a:pt x="765299" y="282310"/>
                  </a:cubicBezTo>
                  <a:lnTo>
                    <a:pt x="836629" y="290232"/>
                  </a:lnTo>
                  <a:cubicBezTo>
                    <a:pt x="850069" y="291760"/>
                    <a:pt x="855445" y="308312"/>
                    <a:pt x="845485" y="317480"/>
                  </a:cubicBezTo>
                  <a:lnTo>
                    <a:pt x="792405" y="365779"/>
                  </a:lnTo>
                  <a:cubicBezTo>
                    <a:pt x="784058" y="373418"/>
                    <a:pt x="786237" y="387056"/>
                    <a:pt x="796536" y="391697"/>
                  </a:cubicBezTo>
                  <a:lnTo>
                    <a:pt x="861896" y="421265"/>
                  </a:lnTo>
                  <a:cubicBezTo>
                    <a:pt x="874176" y="426867"/>
                    <a:pt x="874176" y="444296"/>
                    <a:pt x="861896" y="449870"/>
                  </a:cubicBezTo>
                  <a:lnTo>
                    <a:pt x="796536" y="479495"/>
                  </a:lnTo>
                  <a:cubicBezTo>
                    <a:pt x="786237" y="484135"/>
                    <a:pt x="784058" y="497717"/>
                    <a:pt x="792405" y="505356"/>
                  </a:cubicBezTo>
                  <a:lnTo>
                    <a:pt x="845485" y="553712"/>
                  </a:lnTo>
                  <a:cubicBezTo>
                    <a:pt x="855445" y="562794"/>
                    <a:pt x="850069" y="579432"/>
                    <a:pt x="836629" y="580875"/>
                  </a:cubicBezTo>
                  <a:lnTo>
                    <a:pt x="765299" y="588854"/>
                  </a:lnTo>
                  <a:cubicBezTo>
                    <a:pt x="754037" y="590099"/>
                    <a:pt x="747784" y="602350"/>
                    <a:pt x="753387" y="612168"/>
                  </a:cubicBezTo>
                  <a:lnTo>
                    <a:pt x="788896" y="674558"/>
                  </a:lnTo>
                  <a:cubicBezTo>
                    <a:pt x="795574" y="686329"/>
                    <a:pt x="785275" y="700419"/>
                    <a:pt x="772061" y="697731"/>
                  </a:cubicBezTo>
                  <a:lnTo>
                    <a:pt x="701749" y="683216"/>
                  </a:lnTo>
                  <a:cubicBezTo>
                    <a:pt x="690714" y="680953"/>
                    <a:pt x="680981" y="690686"/>
                    <a:pt x="683216" y="701749"/>
                  </a:cubicBezTo>
                  <a:lnTo>
                    <a:pt x="697731" y="772061"/>
                  </a:lnTo>
                  <a:cubicBezTo>
                    <a:pt x="700419" y="785275"/>
                    <a:pt x="686328" y="795603"/>
                    <a:pt x="674558" y="788897"/>
                  </a:cubicBezTo>
                  <a:lnTo>
                    <a:pt x="636219" y="767025"/>
                  </a:lnTo>
                  <a:close/>
                </a:path>
              </a:pathLst>
            </a:custGeom>
            <a:solidFill>
              <a:schemeClr val="bg1"/>
            </a:solidFill>
            <a:ln w="2813"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7488FFEE-6FD5-C5BA-0B5F-8A866F13CD0A}"/>
                </a:ext>
              </a:extLst>
            </p:cNvPr>
            <p:cNvSpPr/>
            <p:nvPr/>
          </p:nvSpPr>
          <p:spPr>
            <a:xfrm>
              <a:off x="1268887" y="4596965"/>
              <a:ext cx="916349" cy="916293"/>
            </a:xfrm>
            <a:custGeom>
              <a:avLst/>
              <a:gdLst>
                <a:gd name="connsiteX0" fmla="*/ 458175 w 916349"/>
                <a:gd name="connsiteY0" fmla="*/ 916293 h 916293"/>
                <a:gd name="connsiteX1" fmla="*/ 423259 w 916349"/>
                <a:gd name="connsiteY1" fmla="*/ 893827 h 916293"/>
                <a:gd name="connsiteX2" fmla="*/ 397992 w 916349"/>
                <a:gd name="connsiteY2" fmla="*/ 837974 h 916293"/>
                <a:gd name="connsiteX3" fmla="*/ 356795 w 916349"/>
                <a:gd name="connsiteY3" fmla="*/ 883189 h 916293"/>
                <a:gd name="connsiteX4" fmla="*/ 316588 w 916349"/>
                <a:gd name="connsiteY4" fmla="*/ 893884 h 916293"/>
                <a:gd name="connsiteX5" fmla="*/ 290331 w 916349"/>
                <a:gd name="connsiteY5" fmla="*/ 861713 h 916293"/>
                <a:gd name="connsiteX6" fmla="*/ 283569 w 916349"/>
                <a:gd name="connsiteY6" fmla="*/ 800823 h 916293"/>
                <a:gd name="connsiteX7" fmla="*/ 230346 w 916349"/>
                <a:gd name="connsiteY7" fmla="*/ 831126 h 916293"/>
                <a:gd name="connsiteX8" fmla="*/ 188895 w 916349"/>
                <a:gd name="connsiteY8" fmla="*/ 828806 h 916293"/>
                <a:gd name="connsiteX9" fmla="*/ 173899 w 916349"/>
                <a:gd name="connsiteY9" fmla="*/ 789986 h 916293"/>
                <a:gd name="connsiteX10" fmla="*/ 186207 w 916349"/>
                <a:gd name="connsiteY10" fmla="*/ 730086 h 916293"/>
                <a:gd name="connsiteX11" fmla="*/ 126279 w 916349"/>
                <a:gd name="connsiteY11" fmla="*/ 742479 h 916293"/>
                <a:gd name="connsiteX12" fmla="*/ 87515 w 916349"/>
                <a:gd name="connsiteY12" fmla="*/ 727427 h 916293"/>
                <a:gd name="connsiteX13" fmla="*/ 85223 w 916349"/>
                <a:gd name="connsiteY13" fmla="*/ 685947 h 916293"/>
                <a:gd name="connsiteX14" fmla="*/ 115499 w 916349"/>
                <a:gd name="connsiteY14" fmla="*/ 632753 h 916293"/>
                <a:gd name="connsiteX15" fmla="*/ 54665 w 916349"/>
                <a:gd name="connsiteY15" fmla="*/ 625934 h 916293"/>
                <a:gd name="connsiteX16" fmla="*/ 22466 w 916349"/>
                <a:gd name="connsiteY16" fmla="*/ 599790 h 916293"/>
                <a:gd name="connsiteX17" fmla="*/ 33048 w 916349"/>
                <a:gd name="connsiteY17" fmla="*/ 559555 h 916293"/>
                <a:gd name="connsiteX18" fmla="*/ 78263 w 916349"/>
                <a:gd name="connsiteY18" fmla="*/ 518301 h 916293"/>
                <a:gd name="connsiteX19" fmla="*/ 22494 w 916349"/>
                <a:gd name="connsiteY19" fmla="*/ 493034 h 916293"/>
                <a:gd name="connsiteX20" fmla="*/ 0 w 916349"/>
                <a:gd name="connsiteY20" fmla="*/ 458118 h 916293"/>
                <a:gd name="connsiteX21" fmla="*/ 22466 w 916349"/>
                <a:gd name="connsiteY21" fmla="*/ 423203 h 916293"/>
                <a:gd name="connsiteX22" fmla="*/ 78319 w 916349"/>
                <a:gd name="connsiteY22" fmla="*/ 397964 h 916293"/>
                <a:gd name="connsiteX23" fmla="*/ 33076 w 916349"/>
                <a:gd name="connsiteY23" fmla="*/ 356767 h 916293"/>
                <a:gd name="connsiteX24" fmla="*/ 22466 w 916349"/>
                <a:gd name="connsiteY24" fmla="*/ 316532 h 916293"/>
                <a:gd name="connsiteX25" fmla="*/ 54637 w 916349"/>
                <a:gd name="connsiteY25" fmla="*/ 290331 h 916293"/>
                <a:gd name="connsiteX26" fmla="*/ 115527 w 916349"/>
                <a:gd name="connsiteY26" fmla="*/ 283569 h 916293"/>
                <a:gd name="connsiteX27" fmla="*/ 85223 w 916349"/>
                <a:gd name="connsiteY27" fmla="*/ 230347 h 916293"/>
                <a:gd name="connsiteX28" fmla="*/ 87515 w 916349"/>
                <a:gd name="connsiteY28" fmla="*/ 188867 h 916293"/>
                <a:gd name="connsiteX29" fmla="*/ 126279 w 916349"/>
                <a:gd name="connsiteY29" fmla="*/ 173899 h 916293"/>
                <a:gd name="connsiteX30" fmla="*/ 186179 w 916349"/>
                <a:gd name="connsiteY30" fmla="*/ 186207 h 916293"/>
                <a:gd name="connsiteX31" fmla="*/ 173842 w 916349"/>
                <a:gd name="connsiteY31" fmla="*/ 126251 h 916293"/>
                <a:gd name="connsiteX32" fmla="*/ 188810 w 916349"/>
                <a:gd name="connsiteY32" fmla="*/ 87544 h 916293"/>
                <a:gd name="connsiteX33" fmla="*/ 230346 w 916349"/>
                <a:gd name="connsiteY33" fmla="*/ 85252 h 916293"/>
                <a:gd name="connsiteX34" fmla="*/ 283540 w 916349"/>
                <a:gd name="connsiteY34" fmla="*/ 115527 h 916293"/>
                <a:gd name="connsiteX35" fmla="*/ 290303 w 916349"/>
                <a:gd name="connsiteY35" fmla="*/ 54694 h 916293"/>
                <a:gd name="connsiteX36" fmla="*/ 316532 w 916349"/>
                <a:gd name="connsiteY36" fmla="*/ 22466 h 916293"/>
                <a:gd name="connsiteX37" fmla="*/ 356710 w 916349"/>
                <a:gd name="connsiteY37" fmla="*/ 32992 h 916293"/>
                <a:gd name="connsiteX38" fmla="*/ 397992 w 916349"/>
                <a:gd name="connsiteY38" fmla="*/ 78320 h 916293"/>
                <a:gd name="connsiteX39" fmla="*/ 423203 w 916349"/>
                <a:gd name="connsiteY39" fmla="*/ 22523 h 916293"/>
                <a:gd name="connsiteX40" fmla="*/ 458146 w 916349"/>
                <a:gd name="connsiteY40" fmla="*/ 0 h 916293"/>
                <a:gd name="connsiteX41" fmla="*/ 493062 w 916349"/>
                <a:gd name="connsiteY41" fmla="*/ 22466 h 916293"/>
                <a:gd name="connsiteX42" fmla="*/ 518357 w 916349"/>
                <a:gd name="connsiteY42" fmla="*/ 78291 h 916293"/>
                <a:gd name="connsiteX43" fmla="*/ 559611 w 916349"/>
                <a:gd name="connsiteY43" fmla="*/ 33076 h 916293"/>
                <a:gd name="connsiteX44" fmla="*/ 599846 w 916349"/>
                <a:gd name="connsiteY44" fmla="*/ 22494 h 916293"/>
                <a:gd name="connsiteX45" fmla="*/ 626018 w 916349"/>
                <a:gd name="connsiteY45" fmla="*/ 54778 h 916293"/>
                <a:gd name="connsiteX46" fmla="*/ 632837 w 916349"/>
                <a:gd name="connsiteY46" fmla="*/ 115527 h 916293"/>
                <a:gd name="connsiteX47" fmla="*/ 686003 w 916349"/>
                <a:gd name="connsiteY47" fmla="*/ 85252 h 916293"/>
                <a:gd name="connsiteX48" fmla="*/ 727483 w 916349"/>
                <a:gd name="connsiteY48" fmla="*/ 87515 h 916293"/>
                <a:gd name="connsiteX49" fmla="*/ 742535 w 916349"/>
                <a:gd name="connsiteY49" fmla="*/ 126194 h 916293"/>
                <a:gd name="connsiteX50" fmla="*/ 730143 w 916349"/>
                <a:gd name="connsiteY50" fmla="*/ 186207 h 916293"/>
                <a:gd name="connsiteX51" fmla="*/ 790099 w 916349"/>
                <a:gd name="connsiteY51" fmla="*/ 173870 h 916293"/>
                <a:gd name="connsiteX52" fmla="*/ 828862 w 916349"/>
                <a:gd name="connsiteY52" fmla="*/ 188867 h 916293"/>
                <a:gd name="connsiteX53" fmla="*/ 831154 w 916349"/>
                <a:gd name="connsiteY53" fmla="*/ 230347 h 916293"/>
                <a:gd name="connsiteX54" fmla="*/ 800879 w 916349"/>
                <a:gd name="connsiteY54" fmla="*/ 283540 h 916293"/>
                <a:gd name="connsiteX55" fmla="*/ 861712 w 916349"/>
                <a:gd name="connsiteY55" fmla="*/ 290303 h 916293"/>
                <a:gd name="connsiteX56" fmla="*/ 893940 w 916349"/>
                <a:gd name="connsiteY56" fmla="*/ 316532 h 916293"/>
                <a:gd name="connsiteX57" fmla="*/ 883414 w 916349"/>
                <a:gd name="connsiteY57" fmla="*/ 356710 h 916293"/>
                <a:gd name="connsiteX58" fmla="*/ 838058 w 916349"/>
                <a:gd name="connsiteY58" fmla="*/ 397992 h 916293"/>
                <a:gd name="connsiteX59" fmla="*/ 893827 w 916349"/>
                <a:gd name="connsiteY59" fmla="*/ 423231 h 916293"/>
                <a:gd name="connsiteX60" fmla="*/ 916349 w 916349"/>
                <a:gd name="connsiteY60" fmla="*/ 458175 h 916293"/>
                <a:gd name="connsiteX61" fmla="*/ 893883 w 916349"/>
                <a:gd name="connsiteY61" fmla="*/ 493090 h 916293"/>
                <a:gd name="connsiteX62" fmla="*/ 838086 w 916349"/>
                <a:gd name="connsiteY62" fmla="*/ 518386 h 916293"/>
                <a:gd name="connsiteX63" fmla="*/ 883329 w 916349"/>
                <a:gd name="connsiteY63" fmla="*/ 559611 h 916293"/>
                <a:gd name="connsiteX64" fmla="*/ 893940 w 916349"/>
                <a:gd name="connsiteY64" fmla="*/ 599846 h 916293"/>
                <a:gd name="connsiteX65" fmla="*/ 861656 w 916349"/>
                <a:gd name="connsiteY65" fmla="*/ 626019 h 916293"/>
                <a:gd name="connsiteX66" fmla="*/ 800907 w 916349"/>
                <a:gd name="connsiteY66" fmla="*/ 632809 h 916293"/>
                <a:gd name="connsiteX67" fmla="*/ 831183 w 916349"/>
                <a:gd name="connsiteY67" fmla="*/ 685975 h 916293"/>
                <a:gd name="connsiteX68" fmla="*/ 828891 w 916349"/>
                <a:gd name="connsiteY68" fmla="*/ 727427 h 916293"/>
                <a:gd name="connsiteX69" fmla="*/ 790155 w 916349"/>
                <a:gd name="connsiteY69" fmla="*/ 742508 h 916293"/>
                <a:gd name="connsiteX70" fmla="*/ 730143 w 916349"/>
                <a:gd name="connsiteY70" fmla="*/ 730115 h 916293"/>
                <a:gd name="connsiteX71" fmla="*/ 742535 w 916349"/>
                <a:gd name="connsiteY71" fmla="*/ 790043 h 916293"/>
                <a:gd name="connsiteX72" fmla="*/ 727454 w 916349"/>
                <a:gd name="connsiteY72" fmla="*/ 828863 h 916293"/>
                <a:gd name="connsiteX73" fmla="*/ 686003 w 916349"/>
                <a:gd name="connsiteY73" fmla="*/ 831155 h 916293"/>
                <a:gd name="connsiteX74" fmla="*/ 632809 w 916349"/>
                <a:gd name="connsiteY74" fmla="*/ 800851 h 916293"/>
                <a:gd name="connsiteX75" fmla="*/ 625990 w 916349"/>
                <a:gd name="connsiteY75" fmla="*/ 861685 h 916293"/>
                <a:gd name="connsiteX76" fmla="*/ 599789 w 916349"/>
                <a:gd name="connsiteY76" fmla="*/ 893884 h 916293"/>
                <a:gd name="connsiteX77" fmla="*/ 559554 w 916349"/>
                <a:gd name="connsiteY77" fmla="*/ 883160 h 916293"/>
                <a:gd name="connsiteX78" fmla="*/ 518386 w 916349"/>
                <a:gd name="connsiteY78" fmla="*/ 838030 h 916293"/>
                <a:gd name="connsiteX79" fmla="*/ 493090 w 916349"/>
                <a:gd name="connsiteY79" fmla="*/ 893799 h 916293"/>
                <a:gd name="connsiteX80" fmla="*/ 458175 w 916349"/>
                <a:gd name="connsiteY80" fmla="*/ 916293 h 916293"/>
                <a:gd name="connsiteX81" fmla="*/ 399944 w 916349"/>
                <a:gd name="connsiteY81" fmla="*/ 787185 h 916293"/>
                <a:gd name="connsiteX82" fmla="*/ 406028 w 916349"/>
                <a:gd name="connsiteY82" fmla="*/ 787666 h 916293"/>
                <a:gd name="connsiteX83" fmla="*/ 434945 w 916349"/>
                <a:gd name="connsiteY83" fmla="*/ 809792 h 916293"/>
                <a:gd name="connsiteX84" fmla="*/ 458175 w 916349"/>
                <a:gd name="connsiteY84" fmla="*/ 861175 h 916293"/>
                <a:gd name="connsiteX85" fmla="*/ 481489 w 916349"/>
                <a:gd name="connsiteY85" fmla="*/ 809736 h 916293"/>
                <a:gd name="connsiteX86" fmla="*/ 510350 w 916349"/>
                <a:gd name="connsiteY86" fmla="*/ 787666 h 916293"/>
                <a:gd name="connsiteX87" fmla="*/ 544671 w 916349"/>
                <a:gd name="connsiteY87" fmla="*/ 799691 h 916293"/>
                <a:gd name="connsiteX88" fmla="*/ 582699 w 916349"/>
                <a:gd name="connsiteY88" fmla="*/ 841369 h 916293"/>
                <a:gd name="connsiteX89" fmla="*/ 588981 w 916349"/>
                <a:gd name="connsiteY89" fmla="*/ 785346 h 916293"/>
                <a:gd name="connsiteX90" fmla="*/ 609636 w 916349"/>
                <a:gd name="connsiteY90" fmla="*/ 755438 h 916293"/>
                <a:gd name="connsiteX91" fmla="*/ 645994 w 916349"/>
                <a:gd name="connsiteY91" fmla="*/ 756315 h 916293"/>
                <a:gd name="connsiteX92" fmla="*/ 695057 w 916349"/>
                <a:gd name="connsiteY92" fmla="*/ 784242 h 916293"/>
                <a:gd name="connsiteX93" fmla="*/ 683626 w 916349"/>
                <a:gd name="connsiteY93" fmla="*/ 728926 h 916293"/>
                <a:gd name="connsiteX94" fmla="*/ 694067 w 916349"/>
                <a:gd name="connsiteY94" fmla="*/ 694096 h 916293"/>
                <a:gd name="connsiteX95" fmla="*/ 728841 w 916349"/>
                <a:gd name="connsiteY95" fmla="*/ 683655 h 916293"/>
                <a:gd name="connsiteX96" fmla="*/ 784242 w 916349"/>
                <a:gd name="connsiteY96" fmla="*/ 695086 h 916293"/>
                <a:gd name="connsiteX97" fmla="*/ 756287 w 916349"/>
                <a:gd name="connsiteY97" fmla="*/ 645995 h 916293"/>
                <a:gd name="connsiteX98" fmla="*/ 755438 w 916349"/>
                <a:gd name="connsiteY98" fmla="*/ 609636 h 916293"/>
                <a:gd name="connsiteX99" fmla="*/ 785402 w 916349"/>
                <a:gd name="connsiteY99" fmla="*/ 588981 h 916293"/>
                <a:gd name="connsiteX100" fmla="*/ 841425 w 916349"/>
                <a:gd name="connsiteY100" fmla="*/ 582700 h 916293"/>
                <a:gd name="connsiteX101" fmla="*/ 799719 w 916349"/>
                <a:gd name="connsiteY101" fmla="*/ 544700 h 916293"/>
                <a:gd name="connsiteX102" fmla="*/ 787694 w 916349"/>
                <a:gd name="connsiteY102" fmla="*/ 510379 h 916293"/>
                <a:gd name="connsiteX103" fmla="*/ 809820 w 916349"/>
                <a:gd name="connsiteY103" fmla="*/ 481490 h 916293"/>
                <a:gd name="connsiteX104" fmla="*/ 861203 w 916349"/>
                <a:gd name="connsiteY104" fmla="*/ 458203 h 916293"/>
                <a:gd name="connsiteX105" fmla="*/ 809792 w 916349"/>
                <a:gd name="connsiteY105" fmla="*/ 434945 h 916293"/>
                <a:gd name="connsiteX106" fmla="*/ 787694 w 916349"/>
                <a:gd name="connsiteY106" fmla="*/ 406056 h 916293"/>
                <a:gd name="connsiteX107" fmla="*/ 799719 w 916349"/>
                <a:gd name="connsiteY107" fmla="*/ 371678 h 916293"/>
                <a:gd name="connsiteX108" fmla="*/ 841510 w 916349"/>
                <a:gd name="connsiteY108" fmla="*/ 333679 h 916293"/>
                <a:gd name="connsiteX109" fmla="*/ 785402 w 916349"/>
                <a:gd name="connsiteY109" fmla="*/ 327454 h 916293"/>
                <a:gd name="connsiteX110" fmla="*/ 755466 w 916349"/>
                <a:gd name="connsiteY110" fmla="*/ 306770 h 916293"/>
                <a:gd name="connsiteX111" fmla="*/ 756315 w 916349"/>
                <a:gd name="connsiteY111" fmla="*/ 270355 h 916293"/>
                <a:gd name="connsiteX112" fmla="*/ 784213 w 916349"/>
                <a:gd name="connsiteY112" fmla="*/ 221349 h 916293"/>
                <a:gd name="connsiteX113" fmla="*/ 728898 w 916349"/>
                <a:gd name="connsiteY113" fmla="*/ 232723 h 916293"/>
                <a:gd name="connsiteX114" fmla="*/ 694180 w 916349"/>
                <a:gd name="connsiteY114" fmla="*/ 222396 h 916293"/>
                <a:gd name="connsiteX115" fmla="*/ 683626 w 916349"/>
                <a:gd name="connsiteY115" fmla="*/ 187509 h 916293"/>
                <a:gd name="connsiteX116" fmla="*/ 695057 w 916349"/>
                <a:gd name="connsiteY116" fmla="*/ 132193 h 916293"/>
                <a:gd name="connsiteX117" fmla="*/ 645994 w 916349"/>
                <a:gd name="connsiteY117" fmla="*/ 160119 h 916293"/>
                <a:gd name="connsiteX118" fmla="*/ 609664 w 916349"/>
                <a:gd name="connsiteY118" fmla="*/ 160968 h 916293"/>
                <a:gd name="connsiteX119" fmla="*/ 588981 w 916349"/>
                <a:gd name="connsiteY119" fmla="*/ 131032 h 916293"/>
                <a:gd name="connsiteX120" fmla="*/ 582699 w 916349"/>
                <a:gd name="connsiteY120" fmla="*/ 74981 h 916293"/>
                <a:gd name="connsiteX121" fmla="*/ 544671 w 916349"/>
                <a:gd name="connsiteY121" fmla="*/ 116659 h 916293"/>
                <a:gd name="connsiteX122" fmla="*/ 510378 w 916349"/>
                <a:gd name="connsiteY122" fmla="*/ 128684 h 916293"/>
                <a:gd name="connsiteX123" fmla="*/ 481489 w 916349"/>
                <a:gd name="connsiteY123" fmla="*/ 106671 h 916293"/>
                <a:gd name="connsiteX124" fmla="*/ 458175 w 916349"/>
                <a:gd name="connsiteY124" fmla="*/ 55175 h 916293"/>
                <a:gd name="connsiteX125" fmla="*/ 434916 w 916349"/>
                <a:gd name="connsiteY125" fmla="*/ 106642 h 916293"/>
                <a:gd name="connsiteX126" fmla="*/ 405999 w 916349"/>
                <a:gd name="connsiteY126" fmla="*/ 128684 h 916293"/>
                <a:gd name="connsiteX127" fmla="*/ 371650 w 916349"/>
                <a:gd name="connsiteY127" fmla="*/ 116659 h 916293"/>
                <a:gd name="connsiteX128" fmla="*/ 333650 w 916349"/>
                <a:gd name="connsiteY128" fmla="*/ 74952 h 916293"/>
                <a:gd name="connsiteX129" fmla="*/ 327425 w 916349"/>
                <a:gd name="connsiteY129" fmla="*/ 131061 h 916293"/>
                <a:gd name="connsiteX130" fmla="*/ 306714 w 916349"/>
                <a:gd name="connsiteY130" fmla="*/ 160968 h 916293"/>
                <a:gd name="connsiteX131" fmla="*/ 270327 w 916349"/>
                <a:gd name="connsiteY131" fmla="*/ 160119 h 916293"/>
                <a:gd name="connsiteX132" fmla="*/ 221320 w 916349"/>
                <a:gd name="connsiteY132" fmla="*/ 132221 h 916293"/>
                <a:gd name="connsiteX133" fmla="*/ 232667 w 916349"/>
                <a:gd name="connsiteY133" fmla="*/ 187452 h 916293"/>
                <a:gd name="connsiteX134" fmla="*/ 222254 w 916349"/>
                <a:gd name="connsiteY134" fmla="*/ 222283 h 916293"/>
                <a:gd name="connsiteX135" fmla="*/ 187310 w 916349"/>
                <a:gd name="connsiteY135" fmla="*/ 232667 h 916293"/>
                <a:gd name="connsiteX136" fmla="*/ 132192 w 916349"/>
                <a:gd name="connsiteY136" fmla="*/ 221321 h 916293"/>
                <a:gd name="connsiteX137" fmla="*/ 160091 w 916349"/>
                <a:gd name="connsiteY137" fmla="*/ 270327 h 916293"/>
                <a:gd name="connsiteX138" fmla="*/ 160940 w 916349"/>
                <a:gd name="connsiteY138" fmla="*/ 306685 h 916293"/>
                <a:gd name="connsiteX139" fmla="*/ 131004 w 916349"/>
                <a:gd name="connsiteY139" fmla="*/ 327397 h 916293"/>
                <a:gd name="connsiteX140" fmla="*/ 74896 w 916349"/>
                <a:gd name="connsiteY140" fmla="*/ 333622 h 916293"/>
                <a:gd name="connsiteX141" fmla="*/ 116602 w 916349"/>
                <a:gd name="connsiteY141" fmla="*/ 371593 h 916293"/>
                <a:gd name="connsiteX142" fmla="*/ 128656 w 916349"/>
                <a:gd name="connsiteY142" fmla="*/ 405943 h 916293"/>
                <a:gd name="connsiteX143" fmla="*/ 106642 w 916349"/>
                <a:gd name="connsiteY143" fmla="*/ 434860 h 916293"/>
                <a:gd name="connsiteX144" fmla="*/ 55146 w 916349"/>
                <a:gd name="connsiteY144" fmla="*/ 458118 h 916293"/>
                <a:gd name="connsiteX145" fmla="*/ 106614 w 916349"/>
                <a:gd name="connsiteY145" fmla="*/ 481433 h 916293"/>
                <a:gd name="connsiteX146" fmla="*/ 128627 w 916349"/>
                <a:gd name="connsiteY146" fmla="*/ 510322 h 916293"/>
                <a:gd name="connsiteX147" fmla="*/ 116602 w 916349"/>
                <a:gd name="connsiteY147" fmla="*/ 544615 h 916293"/>
                <a:gd name="connsiteX148" fmla="*/ 74924 w 916349"/>
                <a:gd name="connsiteY148" fmla="*/ 582643 h 916293"/>
                <a:gd name="connsiteX149" fmla="*/ 131032 w 916349"/>
                <a:gd name="connsiteY149" fmla="*/ 588924 h 916293"/>
                <a:gd name="connsiteX150" fmla="*/ 160940 w 916349"/>
                <a:gd name="connsiteY150" fmla="*/ 609608 h 916293"/>
                <a:gd name="connsiteX151" fmla="*/ 160091 w 916349"/>
                <a:gd name="connsiteY151" fmla="*/ 645938 h 916293"/>
                <a:gd name="connsiteX152" fmla="*/ 132164 w 916349"/>
                <a:gd name="connsiteY152" fmla="*/ 695001 h 916293"/>
                <a:gd name="connsiteX153" fmla="*/ 187424 w 916349"/>
                <a:gd name="connsiteY153" fmla="*/ 683598 h 916293"/>
                <a:gd name="connsiteX154" fmla="*/ 222367 w 916349"/>
                <a:gd name="connsiteY154" fmla="*/ 694124 h 916293"/>
                <a:gd name="connsiteX155" fmla="*/ 232667 w 916349"/>
                <a:gd name="connsiteY155" fmla="*/ 728926 h 916293"/>
                <a:gd name="connsiteX156" fmla="*/ 221320 w 916349"/>
                <a:gd name="connsiteY156" fmla="*/ 784129 h 916293"/>
                <a:gd name="connsiteX157" fmla="*/ 270355 w 916349"/>
                <a:gd name="connsiteY157" fmla="*/ 756231 h 916293"/>
                <a:gd name="connsiteX158" fmla="*/ 306770 w 916349"/>
                <a:gd name="connsiteY158" fmla="*/ 755382 h 916293"/>
                <a:gd name="connsiteX159" fmla="*/ 327454 w 916349"/>
                <a:gd name="connsiteY159" fmla="*/ 785346 h 916293"/>
                <a:gd name="connsiteX160" fmla="*/ 333678 w 916349"/>
                <a:gd name="connsiteY160" fmla="*/ 841369 h 916293"/>
                <a:gd name="connsiteX161" fmla="*/ 371678 w 916349"/>
                <a:gd name="connsiteY161" fmla="*/ 799663 h 916293"/>
                <a:gd name="connsiteX162" fmla="*/ 399973 w 916349"/>
                <a:gd name="connsiteY162" fmla="*/ 787128 h 916293"/>
                <a:gd name="connsiteX163" fmla="*/ 581002 w 916349"/>
                <a:gd name="connsiteY163" fmla="*/ 856705 h 916293"/>
                <a:gd name="connsiteX164" fmla="*/ 581002 w 916349"/>
                <a:gd name="connsiteY164" fmla="*/ 856733 h 916293"/>
                <a:gd name="connsiteX165" fmla="*/ 581002 w 916349"/>
                <a:gd name="connsiteY165" fmla="*/ 856733 h 916293"/>
                <a:gd name="connsiteX166" fmla="*/ 593027 w 916349"/>
                <a:gd name="connsiteY166" fmla="*/ 852687 h 916293"/>
                <a:gd name="connsiteX167" fmla="*/ 593027 w 916349"/>
                <a:gd name="connsiteY167" fmla="*/ 852687 h 916293"/>
                <a:gd name="connsiteX168" fmla="*/ 593027 w 916349"/>
                <a:gd name="connsiteY168" fmla="*/ 852687 h 916293"/>
                <a:gd name="connsiteX169" fmla="*/ 218265 w 916349"/>
                <a:gd name="connsiteY169" fmla="*/ 799153 h 916293"/>
                <a:gd name="connsiteX170" fmla="*/ 218265 w 916349"/>
                <a:gd name="connsiteY170" fmla="*/ 799153 h 916293"/>
                <a:gd name="connsiteX171" fmla="*/ 218265 w 916349"/>
                <a:gd name="connsiteY171" fmla="*/ 799153 h 916293"/>
                <a:gd name="connsiteX172" fmla="*/ 633997 w 916349"/>
                <a:gd name="connsiteY172" fmla="*/ 790326 h 916293"/>
                <a:gd name="connsiteX173" fmla="*/ 633997 w 916349"/>
                <a:gd name="connsiteY173" fmla="*/ 790326 h 916293"/>
                <a:gd name="connsiteX174" fmla="*/ 633997 w 916349"/>
                <a:gd name="connsiteY174" fmla="*/ 790326 h 916293"/>
                <a:gd name="connsiteX175" fmla="*/ 188357 w 916349"/>
                <a:gd name="connsiteY175" fmla="*/ 719759 h 916293"/>
                <a:gd name="connsiteX176" fmla="*/ 188357 w 916349"/>
                <a:gd name="connsiteY176" fmla="*/ 719815 h 916293"/>
                <a:gd name="connsiteX177" fmla="*/ 188357 w 916349"/>
                <a:gd name="connsiteY177" fmla="*/ 719759 h 916293"/>
                <a:gd name="connsiteX178" fmla="*/ 790438 w 916349"/>
                <a:gd name="connsiteY178" fmla="*/ 633941 h 916293"/>
                <a:gd name="connsiteX179" fmla="*/ 790438 w 916349"/>
                <a:gd name="connsiteY179" fmla="*/ 633941 h 916293"/>
                <a:gd name="connsiteX180" fmla="*/ 790438 w 916349"/>
                <a:gd name="connsiteY180" fmla="*/ 633941 h 916293"/>
                <a:gd name="connsiteX181" fmla="*/ 856704 w 916349"/>
                <a:gd name="connsiteY181" fmla="*/ 580974 h 916293"/>
                <a:gd name="connsiteX182" fmla="*/ 856676 w 916349"/>
                <a:gd name="connsiteY182" fmla="*/ 580974 h 916293"/>
                <a:gd name="connsiteX183" fmla="*/ 856704 w 916349"/>
                <a:gd name="connsiteY183" fmla="*/ 580974 h 916293"/>
                <a:gd name="connsiteX184" fmla="*/ 59645 w 916349"/>
                <a:gd name="connsiteY184" fmla="*/ 580974 h 916293"/>
                <a:gd name="connsiteX185" fmla="*/ 59673 w 916349"/>
                <a:gd name="connsiteY185" fmla="*/ 580974 h 916293"/>
                <a:gd name="connsiteX186" fmla="*/ 59645 w 916349"/>
                <a:gd name="connsiteY186" fmla="*/ 580974 h 916293"/>
                <a:gd name="connsiteX187" fmla="*/ 117140 w 916349"/>
                <a:gd name="connsiteY187" fmla="*/ 218236 h 916293"/>
                <a:gd name="connsiteX188" fmla="*/ 117140 w 916349"/>
                <a:gd name="connsiteY188" fmla="*/ 218236 h 916293"/>
                <a:gd name="connsiteX189" fmla="*/ 117140 w 916349"/>
                <a:gd name="connsiteY189" fmla="*/ 218236 h 916293"/>
                <a:gd name="connsiteX190" fmla="*/ 799266 w 916349"/>
                <a:gd name="connsiteY190" fmla="*/ 218208 h 916293"/>
                <a:gd name="connsiteX191" fmla="*/ 799238 w 916349"/>
                <a:gd name="connsiteY191" fmla="*/ 218208 h 916293"/>
                <a:gd name="connsiteX192" fmla="*/ 799266 w 916349"/>
                <a:gd name="connsiteY192" fmla="*/ 218208 h 916293"/>
                <a:gd name="connsiteX193" fmla="*/ 791825 w 916349"/>
                <a:gd name="connsiteY193" fmla="*/ 207937 h 916293"/>
                <a:gd name="connsiteX194" fmla="*/ 791825 w 916349"/>
                <a:gd name="connsiteY194" fmla="*/ 207937 h 916293"/>
                <a:gd name="connsiteX195" fmla="*/ 791825 w 916349"/>
                <a:gd name="connsiteY195" fmla="*/ 207937 h 916293"/>
                <a:gd name="connsiteX196" fmla="*/ 124581 w 916349"/>
                <a:gd name="connsiteY196" fmla="*/ 207909 h 916293"/>
                <a:gd name="connsiteX197" fmla="*/ 124581 w 916349"/>
                <a:gd name="connsiteY197" fmla="*/ 207909 h 916293"/>
                <a:gd name="connsiteX198" fmla="*/ 124581 w 916349"/>
                <a:gd name="connsiteY198" fmla="*/ 207909 h 916293"/>
                <a:gd name="connsiteX199" fmla="*/ 188357 w 916349"/>
                <a:gd name="connsiteY199" fmla="*/ 196591 h 916293"/>
                <a:gd name="connsiteX200" fmla="*/ 188357 w 916349"/>
                <a:gd name="connsiteY200" fmla="*/ 196648 h 916293"/>
                <a:gd name="connsiteX201" fmla="*/ 188357 w 916349"/>
                <a:gd name="connsiteY201" fmla="*/ 196591 h 916293"/>
                <a:gd name="connsiteX202" fmla="*/ 719730 w 916349"/>
                <a:gd name="connsiteY202" fmla="*/ 188329 h 916293"/>
                <a:gd name="connsiteX203" fmla="*/ 719673 w 916349"/>
                <a:gd name="connsiteY203" fmla="*/ 188329 h 916293"/>
                <a:gd name="connsiteX204" fmla="*/ 719730 w 916349"/>
                <a:gd name="connsiteY204" fmla="*/ 188329 h 916293"/>
                <a:gd name="connsiteX205" fmla="*/ 196506 w 916349"/>
                <a:gd name="connsiteY205" fmla="*/ 188329 h 916293"/>
                <a:gd name="connsiteX206" fmla="*/ 196563 w 916349"/>
                <a:gd name="connsiteY206" fmla="*/ 188329 h 916293"/>
                <a:gd name="connsiteX207" fmla="*/ 196506 w 916349"/>
                <a:gd name="connsiteY207" fmla="*/ 188329 h 916293"/>
                <a:gd name="connsiteX208" fmla="*/ 218236 w 916349"/>
                <a:gd name="connsiteY208" fmla="*/ 117055 h 916293"/>
                <a:gd name="connsiteX209" fmla="*/ 218236 w 916349"/>
                <a:gd name="connsiteY209" fmla="*/ 117055 h 916293"/>
                <a:gd name="connsiteX210" fmla="*/ 218236 w 916349"/>
                <a:gd name="connsiteY210" fmla="*/ 117055 h 916293"/>
                <a:gd name="connsiteX211" fmla="*/ 581002 w 916349"/>
                <a:gd name="connsiteY211" fmla="*/ 59702 h 916293"/>
                <a:gd name="connsiteX212" fmla="*/ 581002 w 916349"/>
                <a:gd name="connsiteY212" fmla="*/ 59702 h 916293"/>
                <a:gd name="connsiteX213" fmla="*/ 581002 w 916349"/>
                <a:gd name="connsiteY213" fmla="*/ 59702 h 91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916349" h="916293">
                  <a:moveTo>
                    <a:pt x="458175" y="916293"/>
                  </a:moveTo>
                  <a:cubicBezTo>
                    <a:pt x="442952" y="916293"/>
                    <a:pt x="429569" y="907692"/>
                    <a:pt x="423259" y="893827"/>
                  </a:cubicBezTo>
                  <a:lnTo>
                    <a:pt x="397992" y="837974"/>
                  </a:lnTo>
                  <a:lnTo>
                    <a:pt x="356795" y="883189"/>
                  </a:lnTo>
                  <a:cubicBezTo>
                    <a:pt x="346468" y="894478"/>
                    <a:pt x="331075" y="898581"/>
                    <a:pt x="316588" y="893884"/>
                  </a:cubicBezTo>
                  <a:cubicBezTo>
                    <a:pt x="302102" y="889187"/>
                    <a:pt x="292057" y="876879"/>
                    <a:pt x="290331" y="861713"/>
                  </a:cubicBezTo>
                  <a:lnTo>
                    <a:pt x="283569" y="800823"/>
                  </a:lnTo>
                  <a:lnTo>
                    <a:pt x="230346" y="831126"/>
                  </a:lnTo>
                  <a:cubicBezTo>
                    <a:pt x="217133" y="838681"/>
                    <a:pt x="201231" y="837804"/>
                    <a:pt x="188895" y="828806"/>
                  </a:cubicBezTo>
                  <a:cubicBezTo>
                    <a:pt x="176530" y="819809"/>
                    <a:pt x="170786" y="804926"/>
                    <a:pt x="173899" y="789986"/>
                  </a:cubicBezTo>
                  <a:lnTo>
                    <a:pt x="186207" y="730086"/>
                  </a:lnTo>
                  <a:lnTo>
                    <a:pt x="126279" y="742479"/>
                  </a:lnTo>
                  <a:cubicBezTo>
                    <a:pt x="111283" y="745535"/>
                    <a:pt x="96456" y="739763"/>
                    <a:pt x="87515" y="727427"/>
                  </a:cubicBezTo>
                  <a:cubicBezTo>
                    <a:pt x="78574" y="715090"/>
                    <a:pt x="77697" y="699217"/>
                    <a:pt x="85223" y="685947"/>
                  </a:cubicBezTo>
                  <a:lnTo>
                    <a:pt x="115499" y="632753"/>
                  </a:lnTo>
                  <a:lnTo>
                    <a:pt x="54665" y="625934"/>
                  </a:lnTo>
                  <a:cubicBezTo>
                    <a:pt x="39584" y="624293"/>
                    <a:pt x="27219" y="614276"/>
                    <a:pt x="22466" y="599790"/>
                  </a:cubicBezTo>
                  <a:cubicBezTo>
                    <a:pt x="17712" y="585274"/>
                    <a:pt x="21787" y="569854"/>
                    <a:pt x="33048" y="559555"/>
                  </a:cubicBezTo>
                  <a:lnTo>
                    <a:pt x="78263" y="518301"/>
                  </a:lnTo>
                  <a:lnTo>
                    <a:pt x="22494" y="493034"/>
                  </a:lnTo>
                  <a:cubicBezTo>
                    <a:pt x="8602" y="486696"/>
                    <a:pt x="0" y="473341"/>
                    <a:pt x="0" y="458118"/>
                  </a:cubicBezTo>
                  <a:cubicBezTo>
                    <a:pt x="0" y="442896"/>
                    <a:pt x="8602" y="429512"/>
                    <a:pt x="22466" y="423203"/>
                  </a:cubicBezTo>
                  <a:lnTo>
                    <a:pt x="78319" y="397964"/>
                  </a:lnTo>
                  <a:lnTo>
                    <a:pt x="33076" y="356767"/>
                  </a:lnTo>
                  <a:cubicBezTo>
                    <a:pt x="21787" y="346383"/>
                    <a:pt x="17741" y="330991"/>
                    <a:pt x="22466" y="316532"/>
                  </a:cubicBezTo>
                  <a:cubicBezTo>
                    <a:pt x="27191" y="302073"/>
                    <a:pt x="39499" y="292029"/>
                    <a:pt x="54637" y="290331"/>
                  </a:cubicBezTo>
                  <a:lnTo>
                    <a:pt x="115527" y="283569"/>
                  </a:lnTo>
                  <a:lnTo>
                    <a:pt x="85223" y="230347"/>
                  </a:lnTo>
                  <a:cubicBezTo>
                    <a:pt x="77669" y="217133"/>
                    <a:pt x="78546" y="201203"/>
                    <a:pt x="87515" y="188867"/>
                  </a:cubicBezTo>
                  <a:cubicBezTo>
                    <a:pt x="96485" y="176530"/>
                    <a:pt x="111339" y="170786"/>
                    <a:pt x="126279" y="173899"/>
                  </a:cubicBezTo>
                  <a:lnTo>
                    <a:pt x="186179" y="186207"/>
                  </a:lnTo>
                  <a:lnTo>
                    <a:pt x="173842" y="126251"/>
                  </a:lnTo>
                  <a:cubicBezTo>
                    <a:pt x="170730" y="111396"/>
                    <a:pt x="176473" y="96513"/>
                    <a:pt x="188810" y="87544"/>
                  </a:cubicBezTo>
                  <a:cubicBezTo>
                    <a:pt x="201175" y="78546"/>
                    <a:pt x="217076" y="77669"/>
                    <a:pt x="230346" y="85252"/>
                  </a:cubicBezTo>
                  <a:lnTo>
                    <a:pt x="283540" y="115527"/>
                  </a:lnTo>
                  <a:lnTo>
                    <a:pt x="290303" y="54694"/>
                  </a:lnTo>
                  <a:cubicBezTo>
                    <a:pt x="292029" y="39528"/>
                    <a:pt x="302073" y="27191"/>
                    <a:pt x="316532" y="22466"/>
                  </a:cubicBezTo>
                  <a:cubicBezTo>
                    <a:pt x="330990" y="17741"/>
                    <a:pt x="346383" y="21787"/>
                    <a:pt x="356710" y="32992"/>
                  </a:cubicBezTo>
                  <a:lnTo>
                    <a:pt x="397992" y="78320"/>
                  </a:lnTo>
                  <a:lnTo>
                    <a:pt x="423203" y="22523"/>
                  </a:lnTo>
                  <a:cubicBezTo>
                    <a:pt x="429540" y="8602"/>
                    <a:pt x="442924" y="0"/>
                    <a:pt x="458146" y="0"/>
                  </a:cubicBezTo>
                  <a:cubicBezTo>
                    <a:pt x="473369" y="0"/>
                    <a:pt x="486752" y="8602"/>
                    <a:pt x="493062" y="22466"/>
                  </a:cubicBezTo>
                  <a:lnTo>
                    <a:pt x="518357" y="78291"/>
                  </a:lnTo>
                  <a:lnTo>
                    <a:pt x="559611" y="33076"/>
                  </a:lnTo>
                  <a:cubicBezTo>
                    <a:pt x="569910" y="21787"/>
                    <a:pt x="585302" y="17741"/>
                    <a:pt x="599846" y="22494"/>
                  </a:cubicBezTo>
                  <a:cubicBezTo>
                    <a:pt x="614333" y="27248"/>
                    <a:pt x="624377" y="39612"/>
                    <a:pt x="626018" y="54778"/>
                  </a:cubicBezTo>
                  <a:lnTo>
                    <a:pt x="632837" y="115527"/>
                  </a:lnTo>
                  <a:lnTo>
                    <a:pt x="686003" y="85252"/>
                  </a:lnTo>
                  <a:cubicBezTo>
                    <a:pt x="699273" y="77725"/>
                    <a:pt x="715175" y="78602"/>
                    <a:pt x="727483" y="87515"/>
                  </a:cubicBezTo>
                  <a:cubicBezTo>
                    <a:pt x="739791" y="96456"/>
                    <a:pt x="745563" y="111283"/>
                    <a:pt x="742535" y="126194"/>
                  </a:cubicBezTo>
                  <a:lnTo>
                    <a:pt x="730143" y="186207"/>
                  </a:lnTo>
                  <a:lnTo>
                    <a:pt x="790099" y="173870"/>
                  </a:lnTo>
                  <a:cubicBezTo>
                    <a:pt x="804982" y="170758"/>
                    <a:pt x="819865" y="176502"/>
                    <a:pt x="828862" y="188867"/>
                  </a:cubicBezTo>
                  <a:cubicBezTo>
                    <a:pt x="837832" y="201231"/>
                    <a:pt x="838737" y="217105"/>
                    <a:pt x="831154" y="230347"/>
                  </a:cubicBezTo>
                  <a:lnTo>
                    <a:pt x="800879" y="283540"/>
                  </a:lnTo>
                  <a:lnTo>
                    <a:pt x="861712" y="290303"/>
                  </a:lnTo>
                  <a:cubicBezTo>
                    <a:pt x="876878" y="292029"/>
                    <a:pt x="889215" y="302073"/>
                    <a:pt x="893940" y="316532"/>
                  </a:cubicBezTo>
                  <a:cubicBezTo>
                    <a:pt x="898665" y="330991"/>
                    <a:pt x="894619" y="346383"/>
                    <a:pt x="883414" y="356710"/>
                  </a:cubicBezTo>
                  <a:lnTo>
                    <a:pt x="838058" y="397992"/>
                  </a:lnTo>
                  <a:lnTo>
                    <a:pt x="893827" y="423231"/>
                  </a:lnTo>
                  <a:cubicBezTo>
                    <a:pt x="907748" y="429569"/>
                    <a:pt x="916349" y="442952"/>
                    <a:pt x="916349" y="458175"/>
                  </a:cubicBezTo>
                  <a:cubicBezTo>
                    <a:pt x="916349" y="473397"/>
                    <a:pt x="907748" y="486781"/>
                    <a:pt x="893883" y="493090"/>
                  </a:cubicBezTo>
                  <a:lnTo>
                    <a:pt x="838086" y="518386"/>
                  </a:lnTo>
                  <a:lnTo>
                    <a:pt x="883329" y="559611"/>
                  </a:lnTo>
                  <a:cubicBezTo>
                    <a:pt x="894619" y="569910"/>
                    <a:pt x="898665" y="585331"/>
                    <a:pt x="893940" y="599846"/>
                  </a:cubicBezTo>
                  <a:cubicBezTo>
                    <a:pt x="889187" y="614333"/>
                    <a:pt x="876822" y="624378"/>
                    <a:pt x="861656" y="626019"/>
                  </a:cubicBezTo>
                  <a:lnTo>
                    <a:pt x="800907" y="632809"/>
                  </a:lnTo>
                  <a:lnTo>
                    <a:pt x="831183" y="685975"/>
                  </a:lnTo>
                  <a:cubicBezTo>
                    <a:pt x="838709" y="699245"/>
                    <a:pt x="837832" y="715118"/>
                    <a:pt x="828891" y="727427"/>
                  </a:cubicBezTo>
                  <a:cubicBezTo>
                    <a:pt x="819950" y="739763"/>
                    <a:pt x="805095" y="745563"/>
                    <a:pt x="790155" y="742508"/>
                  </a:cubicBezTo>
                  <a:lnTo>
                    <a:pt x="730143" y="730115"/>
                  </a:lnTo>
                  <a:lnTo>
                    <a:pt x="742535" y="790043"/>
                  </a:lnTo>
                  <a:cubicBezTo>
                    <a:pt x="745591" y="805067"/>
                    <a:pt x="739819" y="819894"/>
                    <a:pt x="727454" y="828863"/>
                  </a:cubicBezTo>
                  <a:cubicBezTo>
                    <a:pt x="715146" y="837804"/>
                    <a:pt x="699245" y="838681"/>
                    <a:pt x="686003" y="831155"/>
                  </a:cubicBezTo>
                  <a:lnTo>
                    <a:pt x="632809" y="800851"/>
                  </a:lnTo>
                  <a:lnTo>
                    <a:pt x="625990" y="861685"/>
                  </a:lnTo>
                  <a:cubicBezTo>
                    <a:pt x="624349" y="876794"/>
                    <a:pt x="614304" y="889159"/>
                    <a:pt x="599789" y="893884"/>
                  </a:cubicBezTo>
                  <a:cubicBezTo>
                    <a:pt x="585246" y="898609"/>
                    <a:pt x="569825" y="894506"/>
                    <a:pt x="559554" y="883160"/>
                  </a:cubicBezTo>
                  <a:lnTo>
                    <a:pt x="518386" y="838030"/>
                  </a:lnTo>
                  <a:lnTo>
                    <a:pt x="493090" y="893799"/>
                  </a:lnTo>
                  <a:cubicBezTo>
                    <a:pt x="486752" y="907692"/>
                    <a:pt x="473397" y="916293"/>
                    <a:pt x="458175" y="916293"/>
                  </a:cubicBezTo>
                  <a:close/>
                  <a:moveTo>
                    <a:pt x="399944" y="787185"/>
                  </a:moveTo>
                  <a:cubicBezTo>
                    <a:pt x="401953" y="787185"/>
                    <a:pt x="403990" y="787355"/>
                    <a:pt x="406028" y="787666"/>
                  </a:cubicBezTo>
                  <a:cubicBezTo>
                    <a:pt x="418817" y="789703"/>
                    <a:pt x="429625" y="797965"/>
                    <a:pt x="434945" y="809792"/>
                  </a:cubicBezTo>
                  <a:lnTo>
                    <a:pt x="458175" y="861175"/>
                  </a:lnTo>
                  <a:lnTo>
                    <a:pt x="481489" y="809736"/>
                  </a:lnTo>
                  <a:cubicBezTo>
                    <a:pt x="486781" y="797965"/>
                    <a:pt x="497589" y="789703"/>
                    <a:pt x="510350" y="787666"/>
                  </a:cubicBezTo>
                  <a:cubicBezTo>
                    <a:pt x="523111" y="785629"/>
                    <a:pt x="535928" y="790128"/>
                    <a:pt x="544671" y="799691"/>
                  </a:cubicBezTo>
                  <a:lnTo>
                    <a:pt x="582699" y="841369"/>
                  </a:lnTo>
                  <a:lnTo>
                    <a:pt x="588981" y="785346"/>
                  </a:lnTo>
                  <a:cubicBezTo>
                    <a:pt x="590395" y="772500"/>
                    <a:pt x="598120" y="761295"/>
                    <a:pt x="609636" y="755438"/>
                  </a:cubicBezTo>
                  <a:cubicBezTo>
                    <a:pt x="621152" y="749553"/>
                    <a:pt x="634761" y="749893"/>
                    <a:pt x="645994" y="756315"/>
                  </a:cubicBezTo>
                  <a:lnTo>
                    <a:pt x="695057" y="784242"/>
                  </a:lnTo>
                  <a:lnTo>
                    <a:pt x="683626" y="728926"/>
                  </a:lnTo>
                  <a:cubicBezTo>
                    <a:pt x="681023" y="716222"/>
                    <a:pt x="684928" y="703235"/>
                    <a:pt x="694067" y="694096"/>
                  </a:cubicBezTo>
                  <a:cubicBezTo>
                    <a:pt x="703178" y="684985"/>
                    <a:pt x="716193" y="681080"/>
                    <a:pt x="728841" y="683655"/>
                  </a:cubicBezTo>
                  <a:lnTo>
                    <a:pt x="784242" y="695086"/>
                  </a:lnTo>
                  <a:lnTo>
                    <a:pt x="756287" y="645995"/>
                  </a:lnTo>
                  <a:cubicBezTo>
                    <a:pt x="749892" y="634762"/>
                    <a:pt x="749553" y="621180"/>
                    <a:pt x="755438" y="609636"/>
                  </a:cubicBezTo>
                  <a:cubicBezTo>
                    <a:pt x="761323" y="598120"/>
                    <a:pt x="772528" y="590396"/>
                    <a:pt x="785402" y="588981"/>
                  </a:cubicBezTo>
                  <a:lnTo>
                    <a:pt x="841425" y="582700"/>
                  </a:lnTo>
                  <a:lnTo>
                    <a:pt x="799719" y="544700"/>
                  </a:lnTo>
                  <a:cubicBezTo>
                    <a:pt x="790127" y="535957"/>
                    <a:pt x="785657" y="523111"/>
                    <a:pt x="787694" y="510379"/>
                  </a:cubicBezTo>
                  <a:cubicBezTo>
                    <a:pt x="789731" y="497618"/>
                    <a:pt x="797993" y="486809"/>
                    <a:pt x="809820" y="481490"/>
                  </a:cubicBezTo>
                  <a:lnTo>
                    <a:pt x="861203" y="458203"/>
                  </a:lnTo>
                  <a:lnTo>
                    <a:pt x="809792" y="434945"/>
                  </a:lnTo>
                  <a:cubicBezTo>
                    <a:pt x="797993" y="429626"/>
                    <a:pt x="789731" y="418817"/>
                    <a:pt x="787694" y="406056"/>
                  </a:cubicBezTo>
                  <a:cubicBezTo>
                    <a:pt x="785657" y="393295"/>
                    <a:pt x="790155" y="380421"/>
                    <a:pt x="799719" y="371678"/>
                  </a:cubicBezTo>
                  <a:lnTo>
                    <a:pt x="841510" y="333679"/>
                  </a:lnTo>
                  <a:lnTo>
                    <a:pt x="785402" y="327454"/>
                  </a:lnTo>
                  <a:cubicBezTo>
                    <a:pt x="772556" y="326039"/>
                    <a:pt x="761351" y="318315"/>
                    <a:pt x="755466" y="306770"/>
                  </a:cubicBezTo>
                  <a:cubicBezTo>
                    <a:pt x="749581" y="295226"/>
                    <a:pt x="749892" y="281616"/>
                    <a:pt x="756315" y="270355"/>
                  </a:cubicBezTo>
                  <a:lnTo>
                    <a:pt x="784213" y="221349"/>
                  </a:lnTo>
                  <a:lnTo>
                    <a:pt x="728898" y="232723"/>
                  </a:lnTo>
                  <a:cubicBezTo>
                    <a:pt x="716363" y="235355"/>
                    <a:pt x="703348" y="231507"/>
                    <a:pt x="694180" y="222396"/>
                  </a:cubicBezTo>
                  <a:cubicBezTo>
                    <a:pt x="684984" y="213257"/>
                    <a:pt x="681051" y="200213"/>
                    <a:pt x="683626" y="187509"/>
                  </a:cubicBezTo>
                  <a:lnTo>
                    <a:pt x="695057" y="132193"/>
                  </a:lnTo>
                  <a:lnTo>
                    <a:pt x="645994" y="160119"/>
                  </a:lnTo>
                  <a:cubicBezTo>
                    <a:pt x="634790" y="166514"/>
                    <a:pt x="621208" y="166825"/>
                    <a:pt x="609664" y="160968"/>
                  </a:cubicBezTo>
                  <a:cubicBezTo>
                    <a:pt x="598120" y="155083"/>
                    <a:pt x="590395" y="143906"/>
                    <a:pt x="588981" y="131032"/>
                  </a:cubicBezTo>
                  <a:lnTo>
                    <a:pt x="582699" y="74981"/>
                  </a:lnTo>
                  <a:lnTo>
                    <a:pt x="544671" y="116659"/>
                  </a:lnTo>
                  <a:cubicBezTo>
                    <a:pt x="535957" y="126222"/>
                    <a:pt x="523111" y="130721"/>
                    <a:pt x="510378" y="128684"/>
                  </a:cubicBezTo>
                  <a:cubicBezTo>
                    <a:pt x="497617" y="126675"/>
                    <a:pt x="486837" y="118441"/>
                    <a:pt x="481489" y="106671"/>
                  </a:cubicBezTo>
                  <a:lnTo>
                    <a:pt x="458175" y="55175"/>
                  </a:lnTo>
                  <a:lnTo>
                    <a:pt x="434916" y="106642"/>
                  </a:lnTo>
                  <a:cubicBezTo>
                    <a:pt x="429569" y="118441"/>
                    <a:pt x="418760" y="126675"/>
                    <a:pt x="405999" y="128684"/>
                  </a:cubicBezTo>
                  <a:cubicBezTo>
                    <a:pt x="393239" y="130721"/>
                    <a:pt x="380393" y="126222"/>
                    <a:pt x="371650" y="116659"/>
                  </a:cubicBezTo>
                  <a:lnTo>
                    <a:pt x="333650" y="74952"/>
                  </a:lnTo>
                  <a:lnTo>
                    <a:pt x="327425" y="131061"/>
                  </a:lnTo>
                  <a:cubicBezTo>
                    <a:pt x="326011" y="143906"/>
                    <a:pt x="318258" y="155111"/>
                    <a:pt x="306714" y="160968"/>
                  </a:cubicBezTo>
                  <a:cubicBezTo>
                    <a:pt x="295169" y="166853"/>
                    <a:pt x="281560" y="166542"/>
                    <a:pt x="270327" y="160119"/>
                  </a:cubicBezTo>
                  <a:lnTo>
                    <a:pt x="221320" y="132221"/>
                  </a:lnTo>
                  <a:lnTo>
                    <a:pt x="232667" y="187452"/>
                  </a:lnTo>
                  <a:cubicBezTo>
                    <a:pt x="235326" y="200043"/>
                    <a:pt x="231422" y="213115"/>
                    <a:pt x="222254" y="222283"/>
                  </a:cubicBezTo>
                  <a:cubicBezTo>
                    <a:pt x="213087" y="231478"/>
                    <a:pt x="200015" y="235355"/>
                    <a:pt x="187310" y="232667"/>
                  </a:cubicBezTo>
                  <a:lnTo>
                    <a:pt x="132192" y="221321"/>
                  </a:lnTo>
                  <a:lnTo>
                    <a:pt x="160091" y="270327"/>
                  </a:lnTo>
                  <a:cubicBezTo>
                    <a:pt x="166485" y="281560"/>
                    <a:pt x="166797" y="295141"/>
                    <a:pt x="160940" y="306685"/>
                  </a:cubicBezTo>
                  <a:cubicBezTo>
                    <a:pt x="155054" y="318230"/>
                    <a:pt x="143850" y="325982"/>
                    <a:pt x="131004" y="327397"/>
                  </a:cubicBezTo>
                  <a:lnTo>
                    <a:pt x="74896" y="333622"/>
                  </a:lnTo>
                  <a:lnTo>
                    <a:pt x="116602" y="371593"/>
                  </a:lnTo>
                  <a:cubicBezTo>
                    <a:pt x="126166" y="380336"/>
                    <a:pt x="130665" y="393182"/>
                    <a:pt x="128656" y="405943"/>
                  </a:cubicBezTo>
                  <a:cubicBezTo>
                    <a:pt x="126647" y="418704"/>
                    <a:pt x="118413" y="429512"/>
                    <a:pt x="106642" y="434860"/>
                  </a:cubicBezTo>
                  <a:lnTo>
                    <a:pt x="55146" y="458118"/>
                  </a:lnTo>
                  <a:lnTo>
                    <a:pt x="106614" y="481433"/>
                  </a:lnTo>
                  <a:cubicBezTo>
                    <a:pt x="118385" y="486781"/>
                    <a:pt x="126618" y="497589"/>
                    <a:pt x="128627" y="510322"/>
                  </a:cubicBezTo>
                  <a:cubicBezTo>
                    <a:pt x="130636" y="523083"/>
                    <a:pt x="126137" y="535900"/>
                    <a:pt x="116602" y="544615"/>
                  </a:cubicBezTo>
                  <a:lnTo>
                    <a:pt x="74924" y="582643"/>
                  </a:lnTo>
                  <a:lnTo>
                    <a:pt x="131032" y="588924"/>
                  </a:lnTo>
                  <a:cubicBezTo>
                    <a:pt x="143878" y="590339"/>
                    <a:pt x="155054" y="598092"/>
                    <a:pt x="160940" y="609608"/>
                  </a:cubicBezTo>
                  <a:cubicBezTo>
                    <a:pt x="166797" y="621124"/>
                    <a:pt x="166485" y="634705"/>
                    <a:pt x="160091" y="645938"/>
                  </a:cubicBezTo>
                  <a:lnTo>
                    <a:pt x="132164" y="695001"/>
                  </a:lnTo>
                  <a:lnTo>
                    <a:pt x="187424" y="683598"/>
                  </a:lnTo>
                  <a:cubicBezTo>
                    <a:pt x="200184" y="680995"/>
                    <a:pt x="213228" y="684928"/>
                    <a:pt x="222367" y="694124"/>
                  </a:cubicBezTo>
                  <a:cubicBezTo>
                    <a:pt x="231478" y="703291"/>
                    <a:pt x="235326" y="716307"/>
                    <a:pt x="232667" y="728926"/>
                  </a:cubicBezTo>
                  <a:lnTo>
                    <a:pt x="221320" y="784129"/>
                  </a:lnTo>
                  <a:lnTo>
                    <a:pt x="270355" y="756231"/>
                  </a:lnTo>
                  <a:cubicBezTo>
                    <a:pt x="281616" y="749808"/>
                    <a:pt x="295226" y="749496"/>
                    <a:pt x="306770" y="755382"/>
                  </a:cubicBezTo>
                  <a:cubicBezTo>
                    <a:pt x="318314" y="761267"/>
                    <a:pt x="326039" y="772472"/>
                    <a:pt x="327454" y="785346"/>
                  </a:cubicBezTo>
                  <a:lnTo>
                    <a:pt x="333678" y="841369"/>
                  </a:lnTo>
                  <a:lnTo>
                    <a:pt x="371678" y="799663"/>
                  </a:lnTo>
                  <a:cubicBezTo>
                    <a:pt x="379035" y="791599"/>
                    <a:pt x="389306" y="787128"/>
                    <a:pt x="399973" y="787128"/>
                  </a:cubicBezTo>
                  <a:close/>
                  <a:moveTo>
                    <a:pt x="581002" y="856705"/>
                  </a:moveTo>
                  <a:cubicBezTo>
                    <a:pt x="581002" y="856705"/>
                    <a:pt x="581002" y="856705"/>
                    <a:pt x="581002" y="856733"/>
                  </a:cubicBezTo>
                  <a:lnTo>
                    <a:pt x="581002" y="856733"/>
                  </a:lnTo>
                  <a:close/>
                  <a:moveTo>
                    <a:pt x="593027" y="852687"/>
                  </a:moveTo>
                  <a:lnTo>
                    <a:pt x="593027" y="852687"/>
                  </a:lnTo>
                  <a:cubicBezTo>
                    <a:pt x="593027" y="852687"/>
                    <a:pt x="593027" y="852687"/>
                    <a:pt x="593027" y="852687"/>
                  </a:cubicBezTo>
                  <a:close/>
                  <a:moveTo>
                    <a:pt x="218265" y="799153"/>
                  </a:moveTo>
                  <a:lnTo>
                    <a:pt x="218265" y="799153"/>
                  </a:lnTo>
                  <a:cubicBezTo>
                    <a:pt x="218265" y="799153"/>
                    <a:pt x="218265" y="799153"/>
                    <a:pt x="218265" y="799153"/>
                  </a:cubicBezTo>
                  <a:close/>
                  <a:moveTo>
                    <a:pt x="633997" y="790326"/>
                  </a:moveTo>
                  <a:lnTo>
                    <a:pt x="633997" y="790326"/>
                  </a:lnTo>
                  <a:cubicBezTo>
                    <a:pt x="633997" y="790326"/>
                    <a:pt x="633997" y="790326"/>
                    <a:pt x="633997" y="790326"/>
                  </a:cubicBezTo>
                  <a:close/>
                  <a:moveTo>
                    <a:pt x="188357" y="719759"/>
                  </a:moveTo>
                  <a:cubicBezTo>
                    <a:pt x="188357" y="719759"/>
                    <a:pt x="188357" y="719787"/>
                    <a:pt x="188357" y="719815"/>
                  </a:cubicBezTo>
                  <a:lnTo>
                    <a:pt x="188357" y="719759"/>
                  </a:lnTo>
                  <a:close/>
                  <a:moveTo>
                    <a:pt x="790438" y="633941"/>
                  </a:moveTo>
                  <a:lnTo>
                    <a:pt x="790438" y="633941"/>
                  </a:lnTo>
                  <a:cubicBezTo>
                    <a:pt x="790438" y="633941"/>
                    <a:pt x="790438" y="633941"/>
                    <a:pt x="790438" y="633941"/>
                  </a:cubicBezTo>
                  <a:close/>
                  <a:moveTo>
                    <a:pt x="856704" y="580974"/>
                  </a:moveTo>
                  <a:cubicBezTo>
                    <a:pt x="856704" y="580974"/>
                    <a:pt x="856704" y="580974"/>
                    <a:pt x="856676" y="580974"/>
                  </a:cubicBezTo>
                  <a:lnTo>
                    <a:pt x="856704" y="580974"/>
                  </a:lnTo>
                  <a:close/>
                  <a:moveTo>
                    <a:pt x="59645" y="580974"/>
                  </a:moveTo>
                  <a:lnTo>
                    <a:pt x="59673" y="580974"/>
                  </a:lnTo>
                  <a:cubicBezTo>
                    <a:pt x="59673" y="580974"/>
                    <a:pt x="59673" y="580974"/>
                    <a:pt x="59645" y="580974"/>
                  </a:cubicBezTo>
                  <a:close/>
                  <a:moveTo>
                    <a:pt x="117140" y="218236"/>
                  </a:moveTo>
                  <a:cubicBezTo>
                    <a:pt x="117140" y="218236"/>
                    <a:pt x="117140" y="218236"/>
                    <a:pt x="117140" y="218236"/>
                  </a:cubicBezTo>
                  <a:lnTo>
                    <a:pt x="117140" y="218236"/>
                  </a:lnTo>
                  <a:close/>
                  <a:moveTo>
                    <a:pt x="799266" y="218208"/>
                  </a:moveTo>
                  <a:lnTo>
                    <a:pt x="799238" y="218208"/>
                  </a:lnTo>
                  <a:cubicBezTo>
                    <a:pt x="799238" y="218208"/>
                    <a:pt x="799238" y="218208"/>
                    <a:pt x="799266" y="218208"/>
                  </a:cubicBezTo>
                  <a:close/>
                  <a:moveTo>
                    <a:pt x="791825" y="207937"/>
                  </a:moveTo>
                  <a:cubicBezTo>
                    <a:pt x="791825" y="207937"/>
                    <a:pt x="791825" y="207937"/>
                    <a:pt x="791825" y="207937"/>
                  </a:cubicBezTo>
                  <a:lnTo>
                    <a:pt x="791825" y="207937"/>
                  </a:lnTo>
                  <a:close/>
                  <a:moveTo>
                    <a:pt x="124581" y="207909"/>
                  </a:moveTo>
                  <a:lnTo>
                    <a:pt x="124581" y="207909"/>
                  </a:lnTo>
                  <a:cubicBezTo>
                    <a:pt x="124581" y="207909"/>
                    <a:pt x="124581" y="207909"/>
                    <a:pt x="124581" y="207909"/>
                  </a:cubicBezTo>
                  <a:close/>
                  <a:moveTo>
                    <a:pt x="188357" y="196591"/>
                  </a:moveTo>
                  <a:cubicBezTo>
                    <a:pt x="188357" y="196591"/>
                    <a:pt x="188357" y="196619"/>
                    <a:pt x="188357" y="196648"/>
                  </a:cubicBezTo>
                  <a:lnTo>
                    <a:pt x="188357" y="196591"/>
                  </a:lnTo>
                  <a:close/>
                  <a:moveTo>
                    <a:pt x="719730" y="188329"/>
                  </a:moveTo>
                  <a:cubicBezTo>
                    <a:pt x="719730" y="188329"/>
                    <a:pt x="719702" y="188329"/>
                    <a:pt x="719673" y="188329"/>
                  </a:cubicBezTo>
                  <a:lnTo>
                    <a:pt x="719730" y="188329"/>
                  </a:lnTo>
                  <a:close/>
                  <a:moveTo>
                    <a:pt x="196506" y="188329"/>
                  </a:moveTo>
                  <a:lnTo>
                    <a:pt x="196563" y="188329"/>
                  </a:lnTo>
                  <a:cubicBezTo>
                    <a:pt x="196563" y="188329"/>
                    <a:pt x="196534" y="188329"/>
                    <a:pt x="196506" y="188329"/>
                  </a:cubicBezTo>
                  <a:close/>
                  <a:moveTo>
                    <a:pt x="218236" y="117055"/>
                  </a:moveTo>
                  <a:lnTo>
                    <a:pt x="218236" y="117055"/>
                  </a:lnTo>
                  <a:cubicBezTo>
                    <a:pt x="218236" y="117055"/>
                    <a:pt x="218236" y="117055"/>
                    <a:pt x="218236" y="117055"/>
                  </a:cubicBezTo>
                  <a:close/>
                  <a:moveTo>
                    <a:pt x="581002" y="59702"/>
                  </a:moveTo>
                  <a:lnTo>
                    <a:pt x="581002" y="59702"/>
                  </a:lnTo>
                  <a:cubicBezTo>
                    <a:pt x="581002" y="59702"/>
                    <a:pt x="581002" y="59702"/>
                    <a:pt x="581002" y="59702"/>
                  </a:cubicBezTo>
                  <a:close/>
                </a:path>
              </a:pathLst>
            </a:custGeom>
            <a:solidFill>
              <a:srgbClr val="001C54"/>
            </a:solidFill>
            <a:ln w="2813"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6BC288FB-4931-3CE4-4B6C-E114E0CF1B09}"/>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rgbClr val="FFC000"/>
                </a:solidFill>
                <a:latin typeface="Century Gothic" panose="020B0502020202020204" pitchFamily="34" charset="0"/>
              </a:rPr>
              <a:t>  CO-OP ARCHITECTURE</a:t>
            </a:r>
            <a:r>
              <a:rPr lang="en-US" sz="1200" dirty="0">
                <a:solidFill>
                  <a:srgbClr val="FFC000"/>
                </a:solidFill>
                <a:latin typeface="Century Gothic" panose="020B0502020202020204" pitchFamily="34" charset="0"/>
              </a:rPr>
              <a:t> | Harding County School District</a:t>
            </a:r>
          </a:p>
        </p:txBody>
      </p:sp>
      <p:grpSp>
        <p:nvGrpSpPr>
          <p:cNvPr id="12" name="Group 11">
            <a:extLst>
              <a:ext uri="{FF2B5EF4-FFF2-40B4-BE49-F238E27FC236}">
                <a16:creationId xmlns:a16="http://schemas.microsoft.com/office/drawing/2014/main" id="{5D2427F4-42EB-7E41-074F-E287512F6314}"/>
              </a:ext>
            </a:extLst>
          </p:cNvPr>
          <p:cNvGrpSpPr/>
          <p:nvPr/>
        </p:nvGrpSpPr>
        <p:grpSpPr>
          <a:xfrm>
            <a:off x="2475717" y="1116437"/>
            <a:ext cx="4953437" cy="3058203"/>
            <a:chOff x="2475717" y="1063272"/>
            <a:chExt cx="4953437" cy="3058203"/>
          </a:xfrm>
          <a:solidFill>
            <a:schemeClr val="bg1"/>
          </a:solidFill>
        </p:grpSpPr>
        <p:pic>
          <p:nvPicPr>
            <p:cNvPr id="14" name="Graphic 13">
              <a:extLst>
                <a:ext uri="{FF2B5EF4-FFF2-40B4-BE49-F238E27FC236}">
                  <a16:creationId xmlns:a16="http://schemas.microsoft.com/office/drawing/2014/main" id="{531CBCA5-EA7F-1435-3BEB-4160CD6B44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75717" y="1063272"/>
              <a:ext cx="347342" cy="961871"/>
            </a:xfrm>
            <a:prstGeom prst="rect">
              <a:avLst/>
            </a:prstGeom>
          </p:spPr>
        </p:pic>
        <p:pic>
          <p:nvPicPr>
            <p:cNvPr id="15" name="Graphic 14">
              <a:extLst>
                <a:ext uri="{FF2B5EF4-FFF2-40B4-BE49-F238E27FC236}">
                  <a16:creationId xmlns:a16="http://schemas.microsoft.com/office/drawing/2014/main" id="{4863E7D8-0C6B-81F8-D1EA-B6ABDED694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05956" y="3855196"/>
              <a:ext cx="459937" cy="266279"/>
            </a:xfrm>
            <a:prstGeom prst="rect">
              <a:avLst/>
            </a:prstGeom>
          </p:spPr>
        </p:pic>
        <p:pic>
          <p:nvPicPr>
            <p:cNvPr id="17" name="Graphic 16">
              <a:extLst>
                <a:ext uri="{FF2B5EF4-FFF2-40B4-BE49-F238E27FC236}">
                  <a16:creationId xmlns:a16="http://schemas.microsoft.com/office/drawing/2014/main" id="{8006B021-4BFD-6B70-DB40-74F8001897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98527" y="1063272"/>
              <a:ext cx="347342" cy="961871"/>
            </a:xfrm>
            <a:prstGeom prst="rect">
              <a:avLst/>
            </a:prstGeom>
          </p:spPr>
        </p:pic>
        <p:pic>
          <p:nvPicPr>
            <p:cNvPr id="18" name="Graphic 17">
              <a:extLst>
                <a:ext uri="{FF2B5EF4-FFF2-40B4-BE49-F238E27FC236}">
                  <a16:creationId xmlns:a16="http://schemas.microsoft.com/office/drawing/2014/main" id="{31EB2040-AD9D-633D-31E2-CDC28E5E807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15697" y="1063272"/>
              <a:ext cx="347342" cy="961871"/>
            </a:xfrm>
            <a:prstGeom prst="rect">
              <a:avLst/>
            </a:prstGeom>
          </p:spPr>
        </p:pic>
        <p:pic>
          <p:nvPicPr>
            <p:cNvPr id="19" name="Graphic 18">
              <a:extLst>
                <a:ext uri="{FF2B5EF4-FFF2-40B4-BE49-F238E27FC236}">
                  <a16:creationId xmlns:a16="http://schemas.microsoft.com/office/drawing/2014/main" id="{0EF91808-ADB1-922E-6130-A5DF593A69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0568" y="1063272"/>
              <a:ext cx="347342" cy="961871"/>
            </a:xfrm>
            <a:prstGeom prst="rect">
              <a:avLst/>
            </a:prstGeom>
          </p:spPr>
        </p:pic>
        <p:pic>
          <p:nvPicPr>
            <p:cNvPr id="20" name="Graphic 19">
              <a:extLst>
                <a:ext uri="{FF2B5EF4-FFF2-40B4-BE49-F238E27FC236}">
                  <a16:creationId xmlns:a16="http://schemas.microsoft.com/office/drawing/2014/main" id="{1F614F0F-31AD-08EB-5978-5FE81775405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45439" y="1063272"/>
              <a:ext cx="347342" cy="961871"/>
            </a:xfrm>
            <a:prstGeom prst="rect">
              <a:avLst/>
            </a:prstGeom>
          </p:spPr>
        </p:pic>
        <p:pic>
          <p:nvPicPr>
            <p:cNvPr id="22" name="Graphic 21">
              <a:extLst>
                <a:ext uri="{FF2B5EF4-FFF2-40B4-BE49-F238E27FC236}">
                  <a16:creationId xmlns:a16="http://schemas.microsoft.com/office/drawing/2014/main" id="{EC8A6B11-150F-E084-FBA0-A9F2490C79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59214" y="1063272"/>
              <a:ext cx="347342" cy="961871"/>
            </a:xfrm>
            <a:prstGeom prst="rect">
              <a:avLst/>
            </a:prstGeom>
          </p:spPr>
        </p:pic>
        <p:pic>
          <p:nvPicPr>
            <p:cNvPr id="23" name="Graphic 22">
              <a:extLst>
                <a:ext uri="{FF2B5EF4-FFF2-40B4-BE49-F238E27FC236}">
                  <a16:creationId xmlns:a16="http://schemas.microsoft.com/office/drawing/2014/main" id="{0BB77A3A-40C3-0A6F-90E6-8A281F39DF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72989" y="1063272"/>
              <a:ext cx="347342" cy="961871"/>
            </a:xfrm>
            <a:prstGeom prst="rect">
              <a:avLst/>
            </a:prstGeom>
          </p:spPr>
        </p:pic>
        <p:pic>
          <p:nvPicPr>
            <p:cNvPr id="24" name="Graphic 23">
              <a:extLst>
                <a:ext uri="{FF2B5EF4-FFF2-40B4-BE49-F238E27FC236}">
                  <a16:creationId xmlns:a16="http://schemas.microsoft.com/office/drawing/2014/main" id="{4EE109FB-C8B0-6785-FA55-14DA0C9A44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84039" y="1063272"/>
              <a:ext cx="347342" cy="961871"/>
            </a:xfrm>
            <a:prstGeom prst="rect">
              <a:avLst/>
            </a:prstGeom>
          </p:spPr>
        </p:pic>
        <p:pic>
          <p:nvPicPr>
            <p:cNvPr id="25" name="Graphic 24">
              <a:extLst>
                <a:ext uri="{FF2B5EF4-FFF2-40B4-BE49-F238E27FC236}">
                  <a16:creationId xmlns:a16="http://schemas.microsoft.com/office/drawing/2014/main" id="{434F58B1-DDF1-61BF-4455-426AD05EC1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95089" y="1063272"/>
              <a:ext cx="347342" cy="961871"/>
            </a:xfrm>
            <a:prstGeom prst="rect">
              <a:avLst/>
            </a:prstGeom>
          </p:spPr>
        </p:pic>
        <p:pic>
          <p:nvPicPr>
            <p:cNvPr id="26" name="Graphic 25">
              <a:extLst>
                <a:ext uri="{FF2B5EF4-FFF2-40B4-BE49-F238E27FC236}">
                  <a16:creationId xmlns:a16="http://schemas.microsoft.com/office/drawing/2014/main" id="{3AB8A9BC-FE0A-1A8A-B4DA-3046464898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556" y="1063272"/>
              <a:ext cx="347342" cy="961871"/>
            </a:xfrm>
            <a:prstGeom prst="rect">
              <a:avLst/>
            </a:prstGeom>
          </p:spPr>
        </p:pic>
        <p:pic>
          <p:nvPicPr>
            <p:cNvPr id="27" name="Graphic 26">
              <a:extLst>
                <a:ext uri="{FF2B5EF4-FFF2-40B4-BE49-F238E27FC236}">
                  <a16:creationId xmlns:a16="http://schemas.microsoft.com/office/drawing/2014/main" id="{0537FEB5-EFA4-9C4E-D0CB-591444FD266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62254" y="1063272"/>
              <a:ext cx="347342" cy="961871"/>
            </a:xfrm>
            <a:prstGeom prst="rect">
              <a:avLst/>
            </a:prstGeom>
          </p:spPr>
        </p:pic>
        <p:pic>
          <p:nvPicPr>
            <p:cNvPr id="28" name="Graphic 27">
              <a:extLst>
                <a:ext uri="{FF2B5EF4-FFF2-40B4-BE49-F238E27FC236}">
                  <a16:creationId xmlns:a16="http://schemas.microsoft.com/office/drawing/2014/main" id="{4F613F15-C678-6B1D-B8E1-64D12D5700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81812" y="1063272"/>
              <a:ext cx="347342" cy="961871"/>
            </a:xfrm>
            <a:prstGeom prst="rect">
              <a:avLst/>
            </a:prstGeom>
          </p:spPr>
        </p:pic>
        <p:pic>
          <p:nvPicPr>
            <p:cNvPr id="29" name="Graphic 28">
              <a:extLst>
                <a:ext uri="{FF2B5EF4-FFF2-40B4-BE49-F238E27FC236}">
                  <a16:creationId xmlns:a16="http://schemas.microsoft.com/office/drawing/2014/main" id="{3BD7371E-FC5C-3B26-0485-F8486FFA085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75717" y="2111438"/>
              <a:ext cx="347342" cy="961871"/>
            </a:xfrm>
            <a:prstGeom prst="rect">
              <a:avLst/>
            </a:prstGeom>
          </p:spPr>
        </p:pic>
        <p:pic>
          <p:nvPicPr>
            <p:cNvPr id="30" name="Graphic 29">
              <a:extLst>
                <a:ext uri="{FF2B5EF4-FFF2-40B4-BE49-F238E27FC236}">
                  <a16:creationId xmlns:a16="http://schemas.microsoft.com/office/drawing/2014/main" id="{8495F10D-BEF9-32D7-59DF-1984902F779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98527" y="2111438"/>
              <a:ext cx="347342" cy="961871"/>
            </a:xfrm>
            <a:prstGeom prst="rect">
              <a:avLst/>
            </a:prstGeom>
          </p:spPr>
        </p:pic>
        <p:pic>
          <p:nvPicPr>
            <p:cNvPr id="31" name="Graphic 30">
              <a:extLst>
                <a:ext uri="{FF2B5EF4-FFF2-40B4-BE49-F238E27FC236}">
                  <a16:creationId xmlns:a16="http://schemas.microsoft.com/office/drawing/2014/main" id="{319D614A-0FEB-95ED-FD50-CB6917A223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15697" y="2111438"/>
              <a:ext cx="347342" cy="961871"/>
            </a:xfrm>
            <a:prstGeom prst="rect">
              <a:avLst/>
            </a:prstGeom>
          </p:spPr>
        </p:pic>
        <p:pic>
          <p:nvPicPr>
            <p:cNvPr id="32" name="Graphic 31">
              <a:extLst>
                <a:ext uri="{FF2B5EF4-FFF2-40B4-BE49-F238E27FC236}">
                  <a16:creationId xmlns:a16="http://schemas.microsoft.com/office/drawing/2014/main" id="{586DC63B-4B64-509C-728A-2F3556AFE5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0568" y="2111438"/>
              <a:ext cx="347342" cy="961871"/>
            </a:xfrm>
            <a:prstGeom prst="rect">
              <a:avLst/>
            </a:prstGeom>
          </p:spPr>
        </p:pic>
        <p:pic>
          <p:nvPicPr>
            <p:cNvPr id="33" name="Graphic 32">
              <a:extLst>
                <a:ext uri="{FF2B5EF4-FFF2-40B4-BE49-F238E27FC236}">
                  <a16:creationId xmlns:a16="http://schemas.microsoft.com/office/drawing/2014/main" id="{4DE3C75A-6216-449B-85F2-DC1D54D03BC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45439" y="2111438"/>
              <a:ext cx="347342" cy="961871"/>
            </a:xfrm>
            <a:prstGeom prst="rect">
              <a:avLst/>
            </a:prstGeom>
          </p:spPr>
        </p:pic>
        <p:pic>
          <p:nvPicPr>
            <p:cNvPr id="34" name="Graphic 33">
              <a:extLst>
                <a:ext uri="{FF2B5EF4-FFF2-40B4-BE49-F238E27FC236}">
                  <a16:creationId xmlns:a16="http://schemas.microsoft.com/office/drawing/2014/main" id="{62EC71AA-67F1-B55B-2851-E18AD72655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59214" y="2111438"/>
              <a:ext cx="347342" cy="961871"/>
            </a:xfrm>
            <a:prstGeom prst="rect">
              <a:avLst/>
            </a:prstGeom>
          </p:spPr>
        </p:pic>
        <p:pic>
          <p:nvPicPr>
            <p:cNvPr id="35" name="Graphic 34">
              <a:extLst>
                <a:ext uri="{FF2B5EF4-FFF2-40B4-BE49-F238E27FC236}">
                  <a16:creationId xmlns:a16="http://schemas.microsoft.com/office/drawing/2014/main" id="{ECA0662D-3B68-FA5B-E551-196B78E643A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72989" y="2111438"/>
              <a:ext cx="347342" cy="961871"/>
            </a:xfrm>
            <a:prstGeom prst="rect">
              <a:avLst/>
            </a:prstGeom>
          </p:spPr>
        </p:pic>
        <p:pic>
          <p:nvPicPr>
            <p:cNvPr id="36" name="Graphic 35">
              <a:extLst>
                <a:ext uri="{FF2B5EF4-FFF2-40B4-BE49-F238E27FC236}">
                  <a16:creationId xmlns:a16="http://schemas.microsoft.com/office/drawing/2014/main" id="{3C33C9E8-038D-794B-733C-0E384AA2AC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84039" y="2111438"/>
              <a:ext cx="347342" cy="961871"/>
            </a:xfrm>
            <a:prstGeom prst="rect">
              <a:avLst/>
            </a:prstGeom>
          </p:spPr>
        </p:pic>
        <p:pic>
          <p:nvPicPr>
            <p:cNvPr id="37" name="Graphic 36">
              <a:extLst>
                <a:ext uri="{FF2B5EF4-FFF2-40B4-BE49-F238E27FC236}">
                  <a16:creationId xmlns:a16="http://schemas.microsoft.com/office/drawing/2014/main" id="{CBB33F36-91EB-3722-9AD9-39EFA72485D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95089" y="2111438"/>
              <a:ext cx="347342" cy="961871"/>
            </a:xfrm>
            <a:prstGeom prst="rect">
              <a:avLst/>
            </a:prstGeom>
          </p:spPr>
        </p:pic>
        <p:pic>
          <p:nvPicPr>
            <p:cNvPr id="38" name="Graphic 37">
              <a:extLst>
                <a:ext uri="{FF2B5EF4-FFF2-40B4-BE49-F238E27FC236}">
                  <a16:creationId xmlns:a16="http://schemas.microsoft.com/office/drawing/2014/main" id="{1FFB1BB4-59D6-8465-CFA6-15B4EDA7F7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556" y="2111438"/>
              <a:ext cx="347342" cy="961871"/>
            </a:xfrm>
            <a:prstGeom prst="rect">
              <a:avLst/>
            </a:prstGeom>
          </p:spPr>
        </p:pic>
        <p:pic>
          <p:nvPicPr>
            <p:cNvPr id="40" name="Graphic 39">
              <a:extLst>
                <a:ext uri="{FF2B5EF4-FFF2-40B4-BE49-F238E27FC236}">
                  <a16:creationId xmlns:a16="http://schemas.microsoft.com/office/drawing/2014/main" id="{F07D7CFB-0511-E870-6E86-6A9A738925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62254" y="2111438"/>
              <a:ext cx="347342" cy="961871"/>
            </a:xfrm>
            <a:prstGeom prst="rect">
              <a:avLst/>
            </a:prstGeom>
          </p:spPr>
        </p:pic>
        <p:pic>
          <p:nvPicPr>
            <p:cNvPr id="42" name="Graphic 41">
              <a:extLst>
                <a:ext uri="{FF2B5EF4-FFF2-40B4-BE49-F238E27FC236}">
                  <a16:creationId xmlns:a16="http://schemas.microsoft.com/office/drawing/2014/main" id="{443462CD-A38B-EC72-C59F-48716EE030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81812" y="2111438"/>
              <a:ext cx="347342" cy="961871"/>
            </a:xfrm>
            <a:prstGeom prst="rect">
              <a:avLst/>
            </a:prstGeom>
          </p:spPr>
        </p:pic>
        <p:pic>
          <p:nvPicPr>
            <p:cNvPr id="43" name="Graphic 42">
              <a:extLst>
                <a:ext uri="{FF2B5EF4-FFF2-40B4-BE49-F238E27FC236}">
                  <a16:creationId xmlns:a16="http://schemas.microsoft.com/office/drawing/2014/main" id="{44EAB8B6-0AD8-EFBC-FB0B-12D5B7659F8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75717" y="3159604"/>
              <a:ext cx="347342" cy="961871"/>
            </a:xfrm>
            <a:prstGeom prst="rect">
              <a:avLst/>
            </a:prstGeom>
          </p:spPr>
        </p:pic>
        <p:pic>
          <p:nvPicPr>
            <p:cNvPr id="44" name="Graphic 43">
              <a:extLst>
                <a:ext uri="{FF2B5EF4-FFF2-40B4-BE49-F238E27FC236}">
                  <a16:creationId xmlns:a16="http://schemas.microsoft.com/office/drawing/2014/main" id="{C6E143AB-1B34-D5F2-3DA3-2A11C84FCF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98527" y="3159604"/>
              <a:ext cx="347342" cy="961871"/>
            </a:xfrm>
            <a:prstGeom prst="rect">
              <a:avLst/>
            </a:prstGeom>
          </p:spPr>
        </p:pic>
        <p:pic>
          <p:nvPicPr>
            <p:cNvPr id="45" name="Graphic 44">
              <a:extLst>
                <a:ext uri="{FF2B5EF4-FFF2-40B4-BE49-F238E27FC236}">
                  <a16:creationId xmlns:a16="http://schemas.microsoft.com/office/drawing/2014/main" id="{7E3E617C-44E0-E943-3109-921420643A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15697" y="3159604"/>
              <a:ext cx="347342" cy="961871"/>
            </a:xfrm>
            <a:prstGeom prst="rect">
              <a:avLst/>
            </a:prstGeom>
          </p:spPr>
        </p:pic>
        <p:pic>
          <p:nvPicPr>
            <p:cNvPr id="46" name="Graphic 45">
              <a:extLst>
                <a:ext uri="{FF2B5EF4-FFF2-40B4-BE49-F238E27FC236}">
                  <a16:creationId xmlns:a16="http://schemas.microsoft.com/office/drawing/2014/main" id="{BF12C251-3AAA-D02F-DDE9-B41006B4B67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30568" y="3159604"/>
              <a:ext cx="347342" cy="961871"/>
            </a:xfrm>
            <a:prstGeom prst="rect">
              <a:avLst/>
            </a:prstGeom>
          </p:spPr>
        </p:pic>
        <p:pic>
          <p:nvPicPr>
            <p:cNvPr id="47" name="Graphic 46">
              <a:extLst>
                <a:ext uri="{FF2B5EF4-FFF2-40B4-BE49-F238E27FC236}">
                  <a16:creationId xmlns:a16="http://schemas.microsoft.com/office/drawing/2014/main" id="{9DE8BDD5-791C-1529-3129-58934ACF90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45439" y="3159604"/>
              <a:ext cx="347342" cy="961871"/>
            </a:xfrm>
            <a:prstGeom prst="rect">
              <a:avLst/>
            </a:prstGeom>
          </p:spPr>
        </p:pic>
        <p:pic>
          <p:nvPicPr>
            <p:cNvPr id="48" name="Graphic 47">
              <a:extLst>
                <a:ext uri="{FF2B5EF4-FFF2-40B4-BE49-F238E27FC236}">
                  <a16:creationId xmlns:a16="http://schemas.microsoft.com/office/drawing/2014/main" id="{EE74C581-A61A-DFDC-244E-9B665594A6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59214" y="3159604"/>
              <a:ext cx="347342" cy="961871"/>
            </a:xfrm>
            <a:prstGeom prst="rect">
              <a:avLst/>
            </a:prstGeom>
          </p:spPr>
        </p:pic>
        <p:pic>
          <p:nvPicPr>
            <p:cNvPr id="49" name="Graphic 48">
              <a:extLst>
                <a:ext uri="{FF2B5EF4-FFF2-40B4-BE49-F238E27FC236}">
                  <a16:creationId xmlns:a16="http://schemas.microsoft.com/office/drawing/2014/main" id="{C7E59EBD-97BB-D173-2435-5775A034211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72989" y="3159604"/>
              <a:ext cx="347342" cy="961871"/>
            </a:xfrm>
            <a:prstGeom prst="rect">
              <a:avLst/>
            </a:prstGeom>
          </p:spPr>
        </p:pic>
        <p:pic>
          <p:nvPicPr>
            <p:cNvPr id="50" name="Graphic 49">
              <a:extLst>
                <a:ext uri="{FF2B5EF4-FFF2-40B4-BE49-F238E27FC236}">
                  <a16:creationId xmlns:a16="http://schemas.microsoft.com/office/drawing/2014/main" id="{10F7F776-043C-F8A5-2949-7FA818277C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84039" y="3159604"/>
              <a:ext cx="347342" cy="961871"/>
            </a:xfrm>
            <a:prstGeom prst="rect">
              <a:avLst/>
            </a:prstGeom>
          </p:spPr>
        </p:pic>
        <p:pic>
          <p:nvPicPr>
            <p:cNvPr id="53" name="Graphic 52">
              <a:extLst>
                <a:ext uri="{FF2B5EF4-FFF2-40B4-BE49-F238E27FC236}">
                  <a16:creationId xmlns:a16="http://schemas.microsoft.com/office/drawing/2014/main" id="{E13D661C-272E-19BF-1A4C-8A8006D8CA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95089" y="3159604"/>
              <a:ext cx="347342" cy="961871"/>
            </a:xfrm>
            <a:prstGeom prst="rect">
              <a:avLst/>
            </a:prstGeom>
          </p:spPr>
        </p:pic>
        <p:pic>
          <p:nvPicPr>
            <p:cNvPr id="55" name="Graphic 54">
              <a:extLst>
                <a:ext uri="{FF2B5EF4-FFF2-40B4-BE49-F238E27FC236}">
                  <a16:creationId xmlns:a16="http://schemas.microsoft.com/office/drawing/2014/main" id="{21DD61F0-4496-F1F5-075C-3CD5BC23AA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556" y="3159604"/>
              <a:ext cx="347342" cy="961871"/>
            </a:xfrm>
            <a:prstGeom prst="rect">
              <a:avLst/>
            </a:prstGeom>
          </p:spPr>
        </p:pic>
      </p:grpSp>
      <p:pic>
        <p:nvPicPr>
          <p:cNvPr id="4" name="Graphic 3">
            <a:extLst>
              <a:ext uri="{FF2B5EF4-FFF2-40B4-BE49-F238E27FC236}">
                <a16:creationId xmlns:a16="http://schemas.microsoft.com/office/drawing/2014/main" id="{764D63CA-9D5D-225D-E95A-80F41ED306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202513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CE4AE-7D84-AE04-51F3-6052CB3FEE37}"/>
              </a:ext>
            </a:extLst>
          </p:cNvPr>
          <p:cNvSpPr>
            <a:spLocks noGrp="1"/>
          </p:cNvSpPr>
          <p:nvPr>
            <p:ph type="title"/>
          </p:nvPr>
        </p:nvSpPr>
        <p:spPr>
          <a:xfrm>
            <a:off x="635000" y="640823"/>
            <a:ext cx="3418659" cy="5583148"/>
          </a:xfrm>
        </p:spPr>
        <p:txBody>
          <a:bodyPr anchor="ctr">
            <a:normAutofit/>
          </a:bodyPr>
          <a:lstStyle/>
          <a:p>
            <a:r>
              <a:rPr lang="en-US" sz="5400" dirty="0"/>
              <a:t>Capital Outlay Financing</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B22CF35-9192-7FE5-7A23-3C07DC1D35F3}"/>
              </a:ext>
            </a:extLst>
          </p:cNvPr>
          <p:cNvGraphicFramePr>
            <a:graphicFrameLocks noGrp="1"/>
          </p:cNvGraphicFramePr>
          <p:nvPr>
            <p:ph idx="1"/>
            <p:extLst>
              <p:ext uri="{D42A27DB-BD31-4B8C-83A1-F6EECF244321}">
                <p14:modId xmlns:p14="http://schemas.microsoft.com/office/powerpoint/2010/main" val="387634614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1480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a:extLst>
            <a:ext uri="{FF2B5EF4-FFF2-40B4-BE49-F238E27FC236}">
              <a16:creationId xmlns:a16="http://schemas.microsoft.com/office/drawing/2014/main" id="{CA17CB1B-4240-1E08-DAC3-C4976E50388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8E34DD-81D6-CC96-2EE5-28F329518A0C}"/>
              </a:ext>
            </a:extLst>
          </p:cNvPr>
          <p:cNvSpPr txBox="1"/>
          <p:nvPr/>
        </p:nvSpPr>
        <p:spPr>
          <a:xfrm>
            <a:off x="228602" y="273328"/>
            <a:ext cx="2093493" cy="461665"/>
          </a:xfrm>
          <a:prstGeom prst="rect">
            <a:avLst/>
          </a:prstGeom>
          <a:solidFill>
            <a:srgbClr val="001C54"/>
          </a:solidFill>
        </p:spPr>
        <p:txBody>
          <a:bodyPr wrap="square" rtlCol="0">
            <a:spAutoFit/>
          </a:bodyPr>
          <a:lstStyle/>
          <a:p>
            <a:r>
              <a:rPr lang="en-US" sz="2400" b="1" dirty="0">
                <a:solidFill>
                  <a:schemeClr val="bg1"/>
                </a:solidFill>
                <a:latin typeface="Century Gothic" panose="020B0502020202020204" pitchFamily="34" charset="0"/>
                <a:cs typeface="Courier New" panose="02070309020205020404" pitchFamily="49" charset="0"/>
              </a:rPr>
              <a:t>WHAT WE DO</a:t>
            </a:r>
          </a:p>
        </p:txBody>
      </p:sp>
      <p:sp>
        <p:nvSpPr>
          <p:cNvPr id="22" name="Oval 21">
            <a:extLst>
              <a:ext uri="{FF2B5EF4-FFF2-40B4-BE49-F238E27FC236}">
                <a16:creationId xmlns:a16="http://schemas.microsoft.com/office/drawing/2014/main" id="{A9E9590B-96E0-9930-4C41-AD3D857CEAC1}"/>
              </a:ext>
            </a:extLst>
          </p:cNvPr>
          <p:cNvSpPr/>
          <p:nvPr/>
        </p:nvSpPr>
        <p:spPr>
          <a:xfrm>
            <a:off x="4197276" y="3764607"/>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extBox 22">
            <a:extLst>
              <a:ext uri="{FF2B5EF4-FFF2-40B4-BE49-F238E27FC236}">
                <a16:creationId xmlns:a16="http://schemas.microsoft.com/office/drawing/2014/main" id="{67894BD1-E5D0-08C5-0071-2B6DB43DB031}"/>
              </a:ext>
            </a:extLst>
          </p:cNvPr>
          <p:cNvSpPr txBox="1"/>
          <p:nvPr/>
        </p:nvSpPr>
        <p:spPr>
          <a:xfrm>
            <a:off x="4274968" y="5389495"/>
            <a:ext cx="1461383" cy="523220"/>
          </a:xfrm>
          <a:prstGeom prst="rect">
            <a:avLst/>
          </a:prstGeom>
          <a:noFill/>
          <a:ln>
            <a:noFill/>
          </a:ln>
        </p:spPr>
        <p:txBody>
          <a:bodyPr wrap="square" rtlCol="0">
            <a:spAutoFit/>
          </a:bodyPr>
          <a:lstStyle/>
          <a:p>
            <a:pPr algn="ctr"/>
            <a:r>
              <a:rPr lang="en-US" sz="1400" b="1" dirty="0">
                <a:solidFill>
                  <a:srgbClr val="01479D"/>
                </a:solidFill>
                <a:latin typeface="Century Gothic" panose="020B0502020202020204" pitchFamily="34" charset="0"/>
              </a:rPr>
              <a:t>BUDGET REVIEW</a:t>
            </a:r>
          </a:p>
        </p:txBody>
      </p:sp>
      <p:sp>
        <p:nvSpPr>
          <p:cNvPr id="26" name="Oval 25">
            <a:extLst>
              <a:ext uri="{FF2B5EF4-FFF2-40B4-BE49-F238E27FC236}">
                <a16:creationId xmlns:a16="http://schemas.microsoft.com/office/drawing/2014/main" id="{02222D9E-78EF-8D65-0C84-AED6328B5B4F}"/>
              </a:ext>
            </a:extLst>
          </p:cNvPr>
          <p:cNvSpPr/>
          <p:nvPr/>
        </p:nvSpPr>
        <p:spPr>
          <a:xfrm>
            <a:off x="6226901" y="3764607"/>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TextBox 26">
            <a:extLst>
              <a:ext uri="{FF2B5EF4-FFF2-40B4-BE49-F238E27FC236}">
                <a16:creationId xmlns:a16="http://schemas.microsoft.com/office/drawing/2014/main" id="{53631819-EE31-A903-63AE-3A5B4C282FFF}"/>
              </a:ext>
            </a:extLst>
          </p:cNvPr>
          <p:cNvSpPr txBox="1"/>
          <p:nvPr/>
        </p:nvSpPr>
        <p:spPr>
          <a:xfrm>
            <a:off x="6178773" y="5389495"/>
            <a:ext cx="1708404" cy="307777"/>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FACILITY DESIGN</a:t>
            </a:r>
          </a:p>
        </p:txBody>
      </p:sp>
      <p:sp>
        <p:nvSpPr>
          <p:cNvPr id="28" name="Oval 27">
            <a:extLst>
              <a:ext uri="{FF2B5EF4-FFF2-40B4-BE49-F238E27FC236}">
                <a16:creationId xmlns:a16="http://schemas.microsoft.com/office/drawing/2014/main" id="{FAA5120E-0C7D-2646-FBA1-B6EE24A60B61}"/>
              </a:ext>
            </a:extLst>
          </p:cNvPr>
          <p:cNvSpPr/>
          <p:nvPr/>
        </p:nvSpPr>
        <p:spPr>
          <a:xfrm>
            <a:off x="8264400" y="3774195"/>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TextBox 28">
            <a:extLst>
              <a:ext uri="{FF2B5EF4-FFF2-40B4-BE49-F238E27FC236}">
                <a16:creationId xmlns:a16="http://schemas.microsoft.com/office/drawing/2014/main" id="{5A373177-D3FD-6904-BB60-36D0AF84E9E6}"/>
              </a:ext>
            </a:extLst>
          </p:cNvPr>
          <p:cNvSpPr txBox="1"/>
          <p:nvPr/>
        </p:nvSpPr>
        <p:spPr>
          <a:xfrm>
            <a:off x="8217114" y="5389495"/>
            <a:ext cx="1708404" cy="523220"/>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CONSTRUCTION ADMINISTRATION</a:t>
            </a:r>
          </a:p>
        </p:txBody>
      </p:sp>
      <p:sp>
        <p:nvSpPr>
          <p:cNvPr id="30" name="Oval 29">
            <a:extLst>
              <a:ext uri="{FF2B5EF4-FFF2-40B4-BE49-F238E27FC236}">
                <a16:creationId xmlns:a16="http://schemas.microsoft.com/office/drawing/2014/main" id="{7DB60453-FA35-6A56-663D-42F3EF998764}"/>
              </a:ext>
            </a:extLst>
          </p:cNvPr>
          <p:cNvSpPr/>
          <p:nvPr/>
        </p:nvSpPr>
        <p:spPr>
          <a:xfrm>
            <a:off x="4189404" y="1234110"/>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1" name="TextBox 30">
            <a:extLst>
              <a:ext uri="{FF2B5EF4-FFF2-40B4-BE49-F238E27FC236}">
                <a16:creationId xmlns:a16="http://schemas.microsoft.com/office/drawing/2014/main" id="{72B3A607-6A9F-32C5-281F-F9729D9A3B31}"/>
              </a:ext>
            </a:extLst>
          </p:cNvPr>
          <p:cNvSpPr txBox="1"/>
          <p:nvPr/>
        </p:nvSpPr>
        <p:spPr>
          <a:xfrm>
            <a:off x="4189404" y="2849410"/>
            <a:ext cx="1623701" cy="523220"/>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FACILITIES PLANNING</a:t>
            </a:r>
          </a:p>
        </p:txBody>
      </p:sp>
      <p:grpSp>
        <p:nvGrpSpPr>
          <p:cNvPr id="32" name="Group 31">
            <a:extLst>
              <a:ext uri="{FF2B5EF4-FFF2-40B4-BE49-F238E27FC236}">
                <a16:creationId xmlns:a16="http://schemas.microsoft.com/office/drawing/2014/main" id="{BD2F2FC8-04CF-F9D9-76DD-DB3EE4B05C7E}"/>
              </a:ext>
            </a:extLst>
          </p:cNvPr>
          <p:cNvGrpSpPr/>
          <p:nvPr/>
        </p:nvGrpSpPr>
        <p:grpSpPr>
          <a:xfrm>
            <a:off x="4489544" y="1596469"/>
            <a:ext cx="985723" cy="853542"/>
            <a:chOff x="5678821" y="4242925"/>
            <a:chExt cx="676221" cy="662609"/>
          </a:xfrm>
          <a:solidFill>
            <a:srgbClr val="0C6E38"/>
          </a:solidFill>
        </p:grpSpPr>
        <p:sp>
          <p:nvSpPr>
            <p:cNvPr id="33" name="Freeform: Shape 32">
              <a:extLst>
                <a:ext uri="{FF2B5EF4-FFF2-40B4-BE49-F238E27FC236}">
                  <a16:creationId xmlns:a16="http://schemas.microsoft.com/office/drawing/2014/main" id="{0A460E22-F308-D0AA-4D3E-9AFA11ECC9DE}"/>
                </a:ext>
              </a:extLst>
            </p:cNvPr>
            <p:cNvSpPr/>
            <p:nvPr/>
          </p:nvSpPr>
          <p:spPr>
            <a:xfrm>
              <a:off x="5678821" y="4242925"/>
              <a:ext cx="198783" cy="662609"/>
            </a:xfrm>
            <a:custGeom>
              <a:avLst/>
              <a:gdLst>
                <a:gd name="connsiteX0" fmla="*/ 0 w 198783"/>
                <a:gd name="connsiteY0" fmla="*/ 0 h 662609"/>
                <a:gd name="connsiteX1" fmla="*/ 198783 w 198783"/>
                <a:gd name="connsiteY1" fmla="*/ 99391 h 662609"/>
                <a:gd name="connsiteX2" fmla="*/ 198783 w 198783"/>
                <a:gd name="connsiteY2" fmla="*/ 662609 h 662609"/>
                <a:gd name="connsiteX3" fmla="*/ 9939 w 198783"/>
                <a:gd name="connsiteY3" fmla="*/ 573157 h 662609"/>
                <a:gd name="connsiteX4" fmla="*/ 0 w 198783"/>
                <a:gd name="connsiteY4" fmla="*/ 0 h 6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83" h="662609">
                  <a:moveTo>
                    <a:pt x="0" y="0"/>
                  </a:moveTo>
                  <a:lnTo>
                    <a:pt x="198783" y="99391"/>
                  </a:lnTo>
                  <a:lnTo>
                    <a:pt x="198783" y="662609"/>
                  </a:lnTo>
                  <a:lnTo>
                    <a:pt x="9939" y="573157"/>
                  </a:lnTo>
                  <a:cubicBezTo>
                    <a:pt x="11044" y="385418"/>
                    <a:pt x="12148" y="197678"/>
                    <a:pt x="0" y="0"/>
                  </a:cubicBezTo>
                  <a:close/>
                </a:path>
              </a:pathLst>
            </a:custGeom>
            <a:solidFill>
              <a:srgbClr val="01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sp>
          <p:nvSpPr>
            <p:cNvPr id="34" name="Freeform: Shape 33">
              <a:extLst>
                <a:ext uri="{FF2B5EF4-FFF2-40B4-BE49-F238E27FC236}">
                  <a16:creationId xmlns:a16="http://schemas.microsoft.com/office/drawing/2014/main" id="{A0C51374-BEEC-C362-1B0C-400DAF31928F}"/>
                </a:ext>
              </a:extLst>
            </p:cNvPr>
            <p:cNvSpPr/>
            <p:nvPr/>
          </p:nvSpPr>
          <p:spPr>
            <a:xfrm>
              <a:off x="6156259" y="4242925"/>
              <a:ext cx="198783" cy="662609"/>
            </a:xfrm>
            <a:custGeom>
              <a:avLst/>
              <a:gdLst>
                <a:gd name="connsiteX0" fmla="*/ 0 w 198783"/>
                <a:gd name="connsiteY0" fmla="*/ 0 h 662609"/>
                <a:gd name="connsiteX1" fmla="*/ 198783 w 198783"/>
                <a:gd name="connsiteY1" fmla="*/ 99391 h 662609"/>
                <a:gd name="connsiteX2" fmla="*/ 198783 w 198783"/>
                <a:gd name="connsiteY2" fmla="*/ 662609 h 662609"/>
                <a:gd name="connsiteX3" fmla="*/ 9939 w 198783"/>
                <a:gd name="connsiteY3" fmla="*/ 573157 h 662609"/>
                <a:gd name="connsiteX4" fmla="*/ 0 w 198783"/>
                <a:gd name="connsiteY4" fmla="*/ 0 h 66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83" h="662609">
                  <a:moveTo>
                    <a:pt x="0" y="0"/>
                  </a:moveTo>
                  <a:lnTo>
                    <a:pt x="198783" y="99391"/>
                  </a:lnTo>
                  <a:lnTo>
                    <a:pt x="198783" y="662609"/>
                  </a:lnTo>
                  <a:lnTo>
                    <a:pt x="9939" y="573157"/>
                  </a:lnTo>
                  <a:cubicBezTo>
                    <a:pt x="11044" y="385418"/>
                    <a:pt x="12148" y="197678"/>
                    <a:pt x="0" y="0"/>
                  </a:cubicBezTo>
                  <a:close/>
                </a:path>
              </a:pathLst>
            </a:custGeom>
            <a:solidFill>
              <a:srgbClr val="01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sp>
          <p:nvSpPr>
            <p:cNvPr id="35" name="Freeform: Shape 34">
              <a:extLst>
                <a:ext uri="{FF2B5EF4-FFF2-40B4-BE49-F238E27FC236}">
                  <a16:creationId xmlns:a16="http://schemas.microsoft.com/office/drawing/2014/main" id="{F55D95AC-7ADC-768E-182C-8AE5C9352370}"/>
                </a:ext>
              </a:extLst>
            </p:cNvPr>
            <p:cNvSpPr/>
            <p:nvPr/>
          </p:nvSpPr>
          <p:spPr>
            <a:xfrm>
              <a:off x="5925203" y="4263492"/>
              <a:ext cx="198782" cy="639015"/>
            </a:xfrm>
            <a:custGeom>
              <a:avLst/>
              <a:gdLst>
                <a:gd name="connsiteX0" fmla="*/ 3313 w 198782"/>
                <a:gd name="connsiteY0" fmla="*/ 79513 h 642731"/>
                <a:gd name="connsiteX1" fmla="*/ 182217 w 198782"/>
                <a:gd name="connsiteY1" fmla="*/ 0 h 642731"/>
                <a:gd name="connsiteX2" fmla="*/ 198782 w 198782"/>
                <a:gd name="connsiteY2" fmla="*/ 549966 h 642731"/>
                <a:gd name="connsiteX3" fmla="*/ 0 w 198782"/>
                <a:gd name="connsiteY3" fmla="*/ 642731 h 642731"/>
                <a:gd name="connsiteX4" fmla="*/ 3313 w 198782"/>
                <a:gd name="connsiteY4" fmla="*/ 79513 h 64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82" h="642731">
                  <a:moveTo>
                    <a:pt x="3313" y="79513"/>
                  </a:moveTo>
                  <a:lnTo>
                    <a:pt x="182217" y="0"/>
                  </a:lnTo>
                  <a:lnTo>
                    <a:pt x="198782" y="549966"/>
                  </a:lnTo>
                  <a:lnTo>
                    <a:pt x="0" y="642731"/>
                  </a:lnTo>
                  <a:cubicBezTo>
                    <a:pt x="1104" y="456096"/>
                    <a:pt x="2209" y="269461"/>
                    <a:pt x="3313" y="79513"/>
                  </a:cubicBezTo>
                  <a:close/>
                </a:path>
              </a:pathLst>
            </a:custGeom>
            <a:solidFill>
              <a:srgbClr val="01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sp>
          <p:nvSpPr>
            <p:cNvPr id="36" name="Freeform: Shape 35">
              <a:extLst>
                <a:ext uri="{FF2B5EF4-FFF2-40B4-BE49-F238E27FC236}">
                  <a16:creationId xmlns:a16="http://schemas.microsoft.com/office/drawing/2014/main" id="{B9710324-B080-D77A-6D42-B2A0B78D2313}"/>
                </a:ext>
              </a:extLst>
            </p:cNvPr>
            <p:cNvSpPr/>
            <p:nvPr/>
          </p:nvSpPr>
          <p:spPr>
            <a:xfrm>
              <a:off x="5764709" y="4400976"/>
              <a:ext cx="507739" cy="354346"/>
            </a:xfrm>
            <a:custGeom>
              <a:avLst/>
              <a:gdLst>
                <a:gd name="connsiteX0" fmla="*/ 30084 w 1183503"/>
                <a:gd name="connsiteY0" fmla="*/ 0 h 809504"/>
                <a:gd name="connsiteX1" fmla="*/ 74689 w 1183503"/>
                <a:gd name="connsiteY1" fmla="*/ 557561 h 809504"/>
                <a:gd name="connsiteX2" fmla="*/ 676855 w 1183503"/>
                <a:gd name="connsiteY2" fmla="*/ 278780 h 809504"/>
                <a:gd name="connsiteX3" fmla="*/ 1122904 w 1183503"/>
                <a:gd name="connsiteY3" fmla="*/ 735980 h 809504"/>
                <a:gd name="connsiteX4" fmla="*/ 1167508 w 1183503"/>
                <a:gd name="connsiteY4" fmla="*/ 802887 h 80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03" h="809504">
                  <a:moveTo>
                    <a:pt x="30084" y="0"/>
                  </a:moveTo>
                  <a:cubicBezTo>
                    <a:pt x="-1511" y="255549"/>
                    <a:pt x="-33106" y="511098"/>
                    <a:pt x="74689" y="557561"/>
                  </a:cubicBezTo>
                  <a:cubicBezTo>
                    <a:pt x="182484" y="604024"/>
                    <a:pt x="502153" y="249044"/>
                    <a:pt x="676855" y="278780"/>
                  </a:cubicBezTo>
                  <a:cubicBezTo>
                    <a:pt x="851557" y="308516"/>
                    <a:pt x="1041129" y="648629"/>
                    <a:pt x="1122904" y="735980"/>
                  </a:cubicBezTo>
                  <a:cubicBezTo>
                    <a:pt x="1204679" y="823331"/>
                    <a:pt x="1186093" y="813109"/>
                    <a:pt x="1167508" y="802887"/>
                  </a:cubicBezTo>
                </a:path>
              </a:pathLst>
            </a:custGeom>
            <a:noFill/>
            <a:ln w="285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sp>
          <p:nvSpPr>
            <p:cNvPr id="37" name="Cross 36">
              <a:extLst>
                <a:ext uri="{FF2B5EF4-FFF2-40B4-BE49-F238E27FC236}">
                  <a16:creationId xmlns:a16="http://schemas.microsoft.com/office/drawing/2014/main" id="{27361757-9449-A0C6-E338-0A1A34EDF86C}"/>
                </a:ext>
              </a:extLst>
            </p:cNvPr>
            <p:cNvSpPr/>
            <p:nvPr/>
          </p:nvSpPr>
          <p:spPr>
            <a:xfrm rot="19307977">
              <a:off x="5721134" y="4343103"/>
              <a:ext cx="115745" cy="115745"/>
            </a:xfrm>
            <a:prstGeom prst="plus">
              <a:avLst>
                <a:gd name="adj" fmla="val 38255"/>
              </a:avLst>
            </a:prstGeom>
            <a:solidFill>
              <a:srgbClr val="0147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sp>
          <p:nvSpPr>
            <p:cNvPr id="38" name="Oval 37">
              <a:extLst>
                <a:ext uri="{FF2B5EF4-FFF2-40B4-BE49-F238E27FC236}">
                  <a16:creationId xmlns:a16="http://schemas.microsoft.com/office/drawing/2014/main" id="{79461A4B-6426-F560-75C9-18897EC73275}"/>
                </a:ext>
              </a:extLst>
            </p:cNvPr>
            <p:cNvSpPr/>
            <p:nvPr/>
          </p:nvSpPr>
          <p:spPr>
            <a:xfrm>
              <a:off x="6255455" y="4738704"/>
              <a:ext cx="66260" cy="66260"/>
            </a:xfrm>
            <a:prstGeom prst="ellipse">
              <a:avLst/>
            </a:prstGeom>
            <a:solidFill>
              <a:srgbClr val="0147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latin typeface="Century Gothic" panose="020B0502020202020204" pitchFamily="34" charset="0"/>
              </a:endParaRPr>
            </a:p>
          </p:txBody>
        </p:sp>
      </p:grpSp>
      <p:sp>
        <p:nvSpPr>
          <p:cNvPr id="40" name="Oval 39">
            <a:extLst>
              <a:ext uri="{FF2B5EF4-FFF2-40B4-BE49-F238E27FC236}">
                <a16:creationId xmlns:a16="http://schemas.microsoft.com/office/drawing/2014/main" id="{6A8F291A-09BD-0000-9CD6-D99802D7E9A8}"/>
              </a:ext>
            </a:extLst>
          </p:cNvPr>
          <p:cNvSpPr/>
          <p:nvPr/>
        </p:nvSpPr>
        <p:spPr>
          <a:xfrm>
            <a:off x="2159777" y="1234110"/>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2" name="TextBox 41">
            <a:extLst>
              <a:ext uri="{FF2B5EF4-FFF2-40B4-BE49-F238E27FC236}">
                <a16:creationId xmlns:a16="http://schemas.microsoft.com/office/drawing/2014/main" id="{2B15FCC4-93C1-77B2-9362-57C43860CFC9}"/>
              </a:ext>
            </a:extLst>
          </p:cNvPr>
          <p:cNvSpPr txBox="1"/>
          <p:nvPr/>
        </p:nvSpPr>
        <p:spPr>
          <a:xfrm>
            <a:off x="2159777" y="2839011"/>
            <a:ext cx="1623701" cy="523220"/>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FACILITIES ASSESMENT</a:t>
            </a:r>
          </a:p>
        </p:txBody>
      </p:sp>
      <p:pic>
        <p:nvPicPr>
          <p:cNvPr id="43" name="Graphic 42">
            <a:extLst>
              <a:ext uri="{FF2B5EF4-FFF2-40B4-BE49-F238E27FC236}">
                <a16:creationId xmlns:a16="http://schemas.microsoft.com/office/drawing/2014/main" id="{560E86CA-9521-4A6C-5F6C-477BE927669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76552" y="1619797"/>
            <a:ext cx="790150" cy="790150"/>
          </a:xfrm>
          <a:prstGeom prst="rect">
            <a:avLst/>
          </a:prstGeom>
        </p:spPr>
      </p:pic>
      <p:sp>
        <p:nvSpPr>
          <p:cNvPr id="44" name="Oval 43">
            <a:extLst>
              <a:ext uri="{FF2B5EF4-FFF2-40B4-BE49-F238E27FC236}">
                <a16:creationId xmlns:a16="http://schemas.microsoft.com/office/drawing/2014/main" id="{9CEB03AE-F29A-66F4-732A-873675865D31}"/>
              </a:ext>
            </a:extLst>
          </p:cNvPr>
          <p:cNvSpPr/>
          <p:nvPr/>
        </p:nvSpPr>
        <p:spPr>
          <a:xfrm>
            <a:off x="6219029" y="1234110"/>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5" name="TextBox 44">
            <a:extLst>
              <a:ext uri="{FF2B5EF4-FFF2-40B4-BE49-F238E27FC236}">
                <a16:creationId xmlns:a16="http://schemas.microsoft.com/office/drawing/2014/main" id="{7C07326A-15E5-BF87-5D3A-5238F0B65616}"/>
              </a:ext>
            </a:extLst>
          </p:cNvPr>
          <p:cNvSpPr txBox="1"/>
          <p:nvPr/>
        </p:nvSpPr>
        <p:spPr>
          <a:xfrm>
            <a:off x="6301917" y="2839010"/>
            <a:ext cx="1457920" cy="523220"/>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ENROLLMENT</a:t>
            </a:r>
            <a:br>
              <a:rPr lang="en-US" sz="1400" b="1" dirty="0">
                <a:solidFill>
                  <a:srgbClr val="01479D"/>
                </a:solidFill>
                <a:latin typeface="Century Gothic" panose="020B0502020202020204" pitchFamily="34" charset="0"/>
              </a:rPr>
            </a:br>
            <a:r>
              <a:rPr lang="en-US" sz="1400" b="1" dirty="0">
                <a:solidFill>
                  <a:srgbClr val="01479D"/>
                </a:solidFill>
                <a:latin typeface="Century Gothic" panose="020B0502020202020204" pitchFamily="34" charset="0"/>
              </a:rPr>
              <a:t>+ CAPACITY</a:t>
            </a:r>
          </a:p>
        </p:txBody>
      </p:sp>
      <p:pic>
        <p:nvPicPr>
          <p:cNvPr id="46" name="Graphic 45">
            <a:extLst>
              <a:ext uri="{FF2B5EF4-FFF2-40B4-BE49-F238E27FC236}">
                <a16:creationId xmlns:a16="http://schemas.microsoft.com/office/drawing/2014/main" id="{9451C14F-19CC-9F4C-1E3A-62A409E6A0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2910" y="1579203"/>
            <a:ext cx="929500" cy="749597"/>
          </a:xfrm>
          <a:prstGeom prst="rect">
            <a:avLst/>
          </a:prstGeom>
        </p:spPr>
      </p:pic>
      <p:sp>
        <p:nvSpPr>
          <p:cNvPr id="47" name="Oval 46">
            <a:extLst>
              <a:ext uri="{FF2B5EF4-FFF2-40B4-BE49-F238E27FC236}">
                <a16:creationId xmlns:a16="http://schemas.microsoft.com/office/drawing/2014/main" id="{8DA73C89-0349-81C9-1A7B-2D7F812079C8}"/>
              </a:ext>
            </a:extLst>
          </p:cNvPr>
          <p:cNvSpPr/>
          <p:nvPr/>
        </p:nvSpPr>
        <p:spPr>
          <a:xfrm>
            <a:off x="8248654" y="1234110"/>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8" name="TextBox 47">
            <a:extLst>
              <a:ext uri="{FF2B5EF4-FFF2-40B4-BE49-F238E27FC236}">
                <a16:creationId xmlns:a16="http://schemas.microsoft.com/office/drawing/2014/main" id="{B04B92F3-BC06-4ECF-04E1-D64BF273E42E}"/>
              </a:ext>
            </a:extLst>
          </p:cNvPr>
          <p:cNvSpPr txBox="1"/>
          <p:nvPr/>
        </p:nvSpPr>
        <p:spPr>
          <a:xfrm>
            <a:off x="8331544" y="2839010"/>
            <a:ext cx="1457920" cy="523220"/>
          </a:xfrm>
          <a:prstGeom prst="rect">
            <a:avLst/>
          </a:prstGeom>
          <a:noFill/>
        </p:spPr>
        <p:txBody>
          <a:bodyPr wrap="square" rtlCol="0">
            <a:spAutoFit/>
          </a:bodyPr>
          <a:lstStyle/>
          <a:p>
            <a:pPr algn="ctr"/>
            <a:r>
              <a:rPr lang="en-US" sz="1400" b="1" dirty="0">
                <a:solidFill>
                  <a:srgbClr val="01479D"/>
                </a:solidFill>
                <a:latin typeface="Century Gothic" panose="020B0502020202020204" pitchFamily="34" charset="0"/>
              </a:rPr>
              <a:t>LIFE CYCLE COSTS</a:t>
            </a:r>
          </a:p>
        </p:txBody>
      </p:sp>
      <p:pic>
        <p:nvPicPr>
          <p:cNvPr id="49" name="Graphic 48">
            <a:extLst>
              <a:ext uri="{FF2B5EF4-FFF2-40B4-BE49-F238E27FC236}">
                <a16:creationId xmlns:a16="http://schemas.microsoft.com/office/drawing/2014/main" id="{49F865C9-C9F5-FC1B-B76B-67D43814292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7177" y="1566973"/>
            <a:ext cx="987541" cy="871360"/>
          </a:xfrm>
          <a:prstGeom prst="rect">
            <a:avLst/>
          </a:prstGeom>
        </p:spPr>
      </p:pic>
      <p:pic>
        <p:nvPicPr>
          <p:cNvPr id="50" name="Graphic 49">
            <a:extLst>
              <a:ext uri="{FF2B5EF4-FFF2-40B4-BE49-F238E27FC236}">
                <a16:creationId xmlns:a16="http://schemas.microsoft.com/office/drawing/2014/main" id="{A7692785-6238-16E2-2CC2-3EDA638080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23759" y="4091945"/>
            <a:ext cx="837533" cy="837533"/>
          </a:xfrm>
          <a:prstGeom prst="rect">
            <a:avLst/>
          </a:prstGeom>
        </p:spPr>
      </p:pic>
      <p:pic>
        <p:nvPicPr>
          <p:cNvPr id="53" name="Graphic 52">
            <a:extLst>
              <a:ext uri="{FF2B5EF4-FFF2-40B4-BE49-F238E27FC236}">
                <a16:creationId xmlns:a16="http://schemas.microsoft.com/office/drawing/2014/main" id="{A5FD05D7-AAE1-8DC3-4602-4FD8E3A956A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75352" y="4109808"/>
            <a:ext cx="886244" cy="886244"/>
          </a:xfrm>
          <a:prstGeom prst="rect">
            <a:avLst/>
          </a:prstGeom>
        </p:spPr>
      </p:pic>
      <p:sp>
        <p:nvSpPr>
          <p:cNvPr id="56" name="Oval 55">
            <a:extLst>
              <a:ext uri="{FF2B5EF4-FFF2-40B4-BE49-F238E27FC236}">
                <a16:creationId xmlns:a16="http://schemas.microsoft.com/office/drawing/2014/main" id="{57EFA728-A15A-201E-05F8-FFE8975811E3}"/>
              </a:ext>
            </a:extLst>
          </p:cNvPr>
          <p:cNvSpPr/>
          <p:nvPr/>
        </p:nvSpPr>
        <p:spPr>
          <a:xfrm>
            <a:off x="2159777" y="3764607"/>
            <a:ext cx="1623701" cy="1557471"/>
          </a:xfrm>
          <a:prstGeom prst="ellipse">
            <a:avLst/>
          </a:prstGeom>
          <a:solidFill>
            <a:schemeClr val="bg1"/>
          </a:solidFill>
          <a:ln w="38100">
            <a:solidFill>
              <a:srgbClr val="01479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7" name="TextBox 56">
            <a:extLst>
              <a:ext uri="{FF2B5EF4-FFF2-40B4-BE49-F238E27FC236}">
                <a16:creationId xmlns:a16="http://schemas.microsoft.com/office/drawing/2014/main" id="{C941B8D0-1D40-51EC-CBE2-6FE933F34894}"/>
              </a:ext>
            </a:extLst>
          </p:cNvPr>
          <p:cNvSpPr txBox="1"/>
          <p:nvPr/>
        </p:nvSpPr>
        <p:spPr>
          <a:xfrm>
            <a:off x="2237469" y="5389495"/>
            <a:ext cx="1461383" cy="523220"/>
          </a:xfrm>
          <a:prstGeom prst="rect">
            <a:avLst/>
          </a:prstGeom>
          <a:noFill/>
          <a:ln>
            <a:noFill/>
          </a:ln>
        </p:spPr>
        <p:txBody>
          <a:bodyPr wrap="square" rtlCol="0">
            <a:spAutoFit/>
          </a:bodyPr>
          <a:lstStyle/>
          <a:p>
            <a:pPr algn="ctr"/>
            <a:r>
              <a:rPr lang="en-US" sz="1400" b="1" dirty="0">
                <a:solidFill>
                  <a:srgbClr val="01479D"/>
                </a:solidFill>
                <a:latin typeface="Century Gothic" panose="020B0502020202020204" pitchFamily="34" charset="0"/>
              </a:rPr>
              <a:t>BOND ASSISTANCE</a:t>
            </a:r>
          </a:p>
        </p:txBody>
      </p:sp>
      <p:pic>
        <p:nvPicPr>
          <p:cNvPr id="58" name="Graphic 57">
            <a:hlinkClick r:id="rId8" action="ppaction://hlinksldjump"/>
            <a:extLst>
              <a:ext uri="{FF2B5EF4-FFF2-40B4-BE49-F238E27FC236}">
                <a16:creationId xmlns:a16="http://schemas.microsoft.com/office/drawing/2014/main" id="{753F6858-D49D-7869-2D52-674F14941F9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2524104" y="4103197"/>
            <a:ext cx="953636" cy="812484"/>
          </a:xfrm>
          <a:prstGeom prst="rect">
            <a:avLst/>
          </a:prstGeom>
        </p:spPr>
      </p:pic>
      <p:pic>
        <p:nvPicPr>
          <p:cNvPr id="59" name="Graphic 58" descr="Mathematics with solid fill">
            <a:extLst>
              <a:ext uri="{FF2B5EF4-FFF2-40B4-BE49-F238E27FC236}">
                <a16:creationId xmlns:a16="http://schemas.microsoft.com/office/drawing/2014/main" id="{6CD4A669-8146-365D-57F4-D40215E2D1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80149" y="4008100"/>
            <a:ext cx="1070483" cy="1070483"/>
          </a:xfrm>
          <a:prstGeom prst="rect">
            <a:avLst/>
          </a:prstGeom>
        </p:spPr>
      </p:pic>
      <p:sp>
        <p:nvSpPr>
          <p:cNvPr id="3" name="TextBox 2">
            <a:extLst>
              <a:ext uri="{FF2B5EF4-FFF2-40B4-BE49-F238E27FC236}">
                <a16:creationId xmlns:a16="http://schemas.microsoft.com/office/drawing/2014/main" id="{79573A2B-A3D3-9D0F-E27C-240BDCC18C8F}"/>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rgbClr val="FFC000"/>
                </a:solidFill>
                <a:latin typeface="Century Gothic" panose="020B0502020202020204" pitchFamily="34" charset="0"/>
              </a:rPr>
              <a:t>  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2FAA9EC2-4CCA-1AF4-915F-D37E8EC46DF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62341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lumOff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392914-A86B-6DC7-8232-3AB4794CE7D0}"/>
              </a:ext>
            </a:extLst>
          </p:cNvPr>
          <p:cNvPicPr>
            <a:picLocks noChangeAspect="1"/>
          </p:cNvPicPr>
          <p:nvPr/>
        </p:nvPicPr>
        <p:blipFill>
          <a:blip r:embed="rId2">
            <a:extLst>
              <a:ext uri="{28A0092B-C50C-407E-A947-70E740481C1C}">
                <a14:useLocalDpi xmlns:a14="http://schemas.microsoft.com/office/drawing/2010/main" val="0"/>
              </a:ext>
            </a:extLst>
          </a:blip>
          <a:srcRect l="40160" t="17845" r="8031" b="44437"/>
          <a:stretch>
            <a:fillRect/>
          </a:stretch>
        </p:blipFill>
        <p:spPr>
          <a:xfrm>
            <a:off x="31325" y="356616"/>
            <a:ext cx="9142045" cy="6858000"/>
          </a:xfrm>
          <a:prstGeom prst="rect">
            <a:avLst/>
          </a:prstGeom>
        </p:spPr>
      </p:pic>
      <p:sp>
        <p:nvSpPr>
          <p:cNvPr id="9" name="TextBox 8">
            <a:extLst>
              <a:ext uri="{FF2B5EF4-FFF2-40B4-BE49-F238E27FC236}">
                <a16:creationId xmlns:a16="http://schemas.microsoft.com/office/drawing/2014/main" id="{463B54DA-2B1C-D9E8-CA12-AE7AFAEDD167}"/>
              </a:ext>
            </a:extLst>
          </p:cNvPr>
          <p:cNvSpPr txBox="1"/>
          <p:nvPr/>
        </p:nvSpPr>
        <p:spPr>
          <a:xfrm>
            <a:off x="9354437" y="211357"/>
            <a:ext cx="2409595" cy="6178614"/>
          </a:xfrm>
          <a:prstGeom prst="rect">
            <a:avLst/>
          </a:prstGeom>
          <a:noFill/>
        </p:spPr>
        <p:txBody>
          <a:bodyPr wrap="square" numCol="1" rtlCol="0">
            <a:spAutoFit/>
          </a:bodyPr>
          <a:lstStyle/>
          <a:p>
            <a:r>
              <a:rPr lang="en-US" sz="1200" b="1" dirty="0">
                <a:solidFill>
                  <a:schemeClr val="bg1"/>
                </a:solidFill>
                <a:latin typeface="Century Gothic" panose="020B0502020202020204" pitchFamily="34" charset="0"/>
                <a:cs typeface="Courier New" panose="02070309020205020404" pitchFamily="49" charset="0"/>
              </a:rPr>
              <a:t>EDUCATION PROJECTS</a:t>
            </a:r>
          </a:p>
          <a:p>
            <a:endParaRPr lang="en-US" sz="950" b="1" dirty="0">
              <a:solidFill>
                <a:schemeClr val="bg1"/>
              </a:solidFill>
              <a:latin typeface="Century Gothic" panose="020B0502020202020204" pitchFamily="34" charset="0"/>
              <a:cs typeface="Courier New" panose="02070309020205020404" pitchFamily="49" charset="0"/>
            </a:endParaRPr>
          </a:p>
          <a:p>
            <a:pPr marR="0" algn="l" rtl="0">
              <a:buSzPct val="73000"/>
            </a:pPr>
            <a:r>
              <a:rPr lang="en-US" sz="850" b="1" i="0" u="none" strike="noStrike" baseline="30000" dirty="0">
                <a:solidFill>
                  <a:schemeClr val="bg1"/>
                </a:solidFill>
                <a:latin typeface="Century Gothic" panose="020B0502020202020204" pitchFamily="34" charset="0"/>
              </a:rPr>
              <a:t>1. ABO School District - Agar, Blunt &amp; Onida, SD‡</a:t>
            </a:r>
          </a:p>
          <a:p>
            <a:pPr marR="0" algn="l" rtl="0">
              <a:buSzPct val="73000"/>
            </a:pPr>
            <a:r>
              <a:rPr lang="en-US" sz="850" b="1" i="0" u="none" strike="noStrike" baseline="30000" dirty="0">
                <a:solidFill>
                  <a:schemeClr val="bg1"/>
                </a:solidFill>
                <a:latin typeface="Century Gothic" panose="020B0502020202020204" pitchFamily="34" charset="0"/>
              </a:rPr>
              <a:t>2. Alcester-Hudson School District - Alcester, SD‡</a:t>
            </a:r>
          </a:p>
          <a:p>
            <a:pPr marR="0" algn="l" rtl="0">
              <a:buSzPct val="73000"/>
            </a:pPr>
            <a:r>
              <a:rPr lang="en-US" sz="850" b="1" i="0" u="none" strike="noStrike" baseline="30000" dirty="0">
                <a:solidFill>
                  <a:schemeClr val="bg1"/>
                </a:solidFill>
                <a:latin typeface="Century Gothic" panose="020B0502020202020204" pitchFamily="34" charset="0"/>
              </a:rPr>
              <a:t>3. ATEC Academy - Aberdeen, SD</a:t>
            </a:r>
          </a:p>
          <a:p>
            <a:pPr marR="0" algn="l" rtl="0">
              <a:buSzPct val="73000"/>
            </a:pPr>
            <a:r>
              <a:rPr lang="en-US" sz="850" b="1" i="0" u="none" strike="noStrike" baseline="30000" dirty="0">
                <a:solidFill>
                  <a:schemeClr val="bg1"/>
                </a:solidFill>
                <a:latin typeface="Century Gothic" panose="020B0502020202020204" pitchFamily="34" charset="0"/>
              </a:rPr>
              <a:t>4. Belle Fourche School District - Belle Fourche, SD*</a:t>
            </a:r>
          </a:p>
          <a:p>
            <a:pPr marR="0" algn="l" rtl="0">
              <a:buSzPct val="73000"/>
            </a:pPr>
            <a:r>
              <a:rPr lang="en-US" sz="850" b="1" i="0" u="none" strike="noStrike" baseline="30000" dirty="0">
                <a:solidFill>
                  <a:schemeClr val="bg1"/>
                </a:solidFill>
                <a:latin typeface="Century Gothic" panose="020B0502020202020204" pitchFamily="34" charset="0"/>
              </a:rPr>
              <a:t>5. Black Hills State University - Spearfish, SD*</a:t>
            </a:r>
          </a:p>
          <a:p>
            <a:pPr marR="0" algn="l" rtl="0">
              <a:buSzPct val="73000"/>
            </a:pPr>
            <a:r>
              <a:rPr lang="en-US" sz="850" b="1" i="0" u="none" strike="noStrike" baseline="30000" dirty="0">
                <a:solidFill>
                  <a:schemeClr val="bg1"/>
                </a:solidFill>
                <a:latin typeface="Century Gothic" panose="020B0502020202020204" pitchFamily="34" charset="0"/>
              </a:rPr>
              <a:t>6. Burke School District - Burke, SD</a:t>
            </a:r>
          </a:p>
          <a:p>
            <a:pPr marR="0" algn="l" rtl="0">
              <a:buSzPct val="73000"/>
            </a:pPr>
            <a:r>
              <a:rPr lang="en-US" sz="850" b="1" i="0" u="none" strike="noStrike" baseline="30000" dirty="0">
                <a:solidFill>
                  <a:schemeClr val="bg1"/>
                </a:solidFill>
                <a:latin typeface="Century Gothic" panose="020B0502020202020204" pitchFamily="34" charset="0"/>
              </a:rPr>
              <a:t>7. Canistota School District - Canistota, SD‡</a:t>
            </a:r>
          </a:p>
          <a:p>
            <a:pPr marR="0" algn="l" rtl="0">
              <a:buSzPct val="73000"/>
            </a:pPr>
            <a:r>
              <a:rPr lang="en-US" sz="850" b="1" i="0" u="none" strike="noStrike" baseline="30000" dirty="0">
                <a:solidFill>
                  <a:schemeClr val="bg1"/>
                </a:solidFill>
                <a:latin typeface="Century Gothic" panose="020B0502020202020204" pitchFamily="34" charset="0"/>
              </a:rPr>
              <a:t>8. CC Lee Elementary School - Aberdeen, SD</a:t>
            </a:r>
          </a:p>
          <a:p>
            <a:pPr marR="0" algn="l" rtl="0">
              <a:buSzPct val="73000"/>
            </a:pPr>
            <a:r>
              <a:rPr lang="en-US" sz="850" b="1" i="0" u="none" strike="noStrike" baseline="30000" dirty="0">
                <a:solidFill>
                  <a:schemeClr val="bg1"/>
                </a:solidFill>
                <a:latin typeface="Century Gothic" panose="020B0502020202020204" pitchFamily="34" charset="0"/>
              </a:rPr>
              <a:t>9. Christ the King Elementary School - Sioux Falls, SD</a:t>
            </a:r>
          </a:p>
          <a:p>
            <a:pPr marR="0" algn="l" rtl="0">
              <a:buSzPct val="73000"/>
            </a:pPr>
            <a:r>
              <a:rPr lang="en-US" sz="850" b="1" i="0" u="none" strike="noStrike" baseline="30000" dirty="0">
                <a:solidFill>
                  <a:schemeClr val="bg1"/>
                </a:solidFill>
                <a:latin typeface="Century Gothic" panose="020B0502020202020204" pitchFamily="34" charset="0"/>
              </a:rPr>
              <a:t>10. Custer School District - Custer &amp; Hermosa, SD</a:t>
            </a:r>
          </a:p>
          <a:p>
            <a:pPr marR="0" algn="l" rtl="0">
              <a:buSzPct val="73000"/>
            </a:pPr>
            <a:r>
              <a:rPr lang="en-US" sz="850" b="1" i="0" u="none" strike="noStrike" baseline="30000" dirty="0">
                <a:solidFill>
                  <a:schemeClr val="bg1"/>
                </a:solidFill>
                <a:latin typeface="Century Gothic" panose="020B0502020202020204" pitchFamily="34" charset="0"/>
              </a:rPr>
              <a:t>11. De Smet Elementary School - De Smet, SD</a:t>
            </a:r>
          </a:p>
          <a:p>
            <a:pPr marR="0" algn="l" rtl="0">
              <a:buSzPct val="73000"/>
            </a:pPr>
            <a:r>
              <a:rPr lang="en-US" sz="850" b="1" i="0" u="none" strike="noStrike" baseline="30000" dirty="0">
                <a:solidFill>
                  <a:schemeClr val="bg1"/>
                </a:solidFill>
                <a:latin typeface="Century Gothic" panose="020B0502020202020204" pitchFamily="34" charset="0"/>
              </a:rPr>
              <a:t>12. Deubrook Schools - Deubrook, SD</a:t>
            </a:r>
          </a:p>
          <a:p>
            <a:pPr marR="0" algn="l" rtl="0">
              <a:buSzPct val="73000"/>
            </a:pPr>
            <a:r>
              <a:rPr lang="en-US" sz="850" b="1" i="0" u="none" strike="noStrike" baseline="30000" dirty="0">
                <a:solidFill>
                  <a:schemeClr val="bg1"/>
                </a:solidFill>
                <a:latin typeface="Century Gothic" panose="020B0502020202020204" pitchFamily="34" charset="0"/>
              </a:rPr>
              <a:t>13. Deuel School District - Clear Lake, SD</a:t>
            </a:r>
          </a:p>
          <a:p>
            <a:pPr marR="0" algn="l" rtl="0">
              <a:buSzPct val="73000"/>
            </a:pPr>
            <a:r>
              <a:rPr lang="en-US" sz="850" b="1" i="0" u="none" strike="noStrike" baseline="30000" dirty="0">
                <a:solidFill>
                  <a:schemeClr val="bg1"/>
                </a:solidFill>
                <a:latin typeface="Century Gothic" panose="020B0502020202020204" pitchFamily="34" charset="0"/>
              </a:rPr>
              <a:t>14. Douglas School District - Box Elder, SD‡</a:t>
            </a:r>
          </a:p>
          <a:p>
            <a:pPr marR="0" algn="l" rtl="0">
              <a:buSzPct val="73000"/>
            </a:pPr>
            <a:r>
              <a:rPr lang="en-US" sz="850" b="1" i="0" u="none" strike="noStrike" baseline="30000" dirty="0">
                <a:solidFill>
                  <a:schemeClr val="bg1"/>
                </a:solidFill>
                <a:latin typeface="Century Gothic" panose="020B0502020202020204" pitchFamily="34" charset="0"/>
              </a:rPr>
              <a:t>15. Dupree School District - Dupree, SD‡</a:t>
            </a:r>
          </a:p>
          <a:p>
            <a:pPr marR="0" algn="l" rtl="0">
              <a:buSzPct val="73000"/>
            </a:pPr>
            <a:r>
              <a:rPr lang="en-US" sz="850" b="1" i="0" u="none" strike="noStrike" baseline="30000" dirty="0">
                <a:solidFill>
                  <a:schemeClr val="bg1"/>
                </a:solidFill>
                <a:latin typeface="Century Gothic" panose="020B0502020202020204" pitchFamily="34" charset="0"/>
              </a:rPr>
              <a:t>16. Elkton Public School - Elkton, SD</a:t>
            </a:r>
          </a:p>
          <a:p>
            <a:pPr marR="0" algn="l" rtl="0">
              <a:buSzPct val="73000"/>
            </a:pPr>
            <a:r>
              <a:rPr lang="en-US" sz="850" b="1" i="0" u="none" strike="noStrike" baseline="30000" dirty="0">
                <a:solidFill>
                  <a:schemeClr val="bg1"/>
                </a:solidFill>
                <a:latin typeface="Century Gothic" panose="020B0502020202020204" pitchFamily="34" charset="0"/>
              </a:rPr>
              <a:t>17. Ellendale Public School - Ellendale, ND</a:t>
            </a:r>
          </a:p>
          <a:p>
            <a:pPr marR="0" algn="l" rtl="0">
              <a:buSzPct val="73000"/>
            </a:pPr>
            <a:r>
              <a:rPr lang="en-US" sz="850" b="1" i="0" u="none" strike="noStrike" baseline="30000" dirty="0">
                <a:solidFill>
                  <a:schemeClr val="bg1"/>
                </a:solidFill>
                <a:latin typeface="Century Gothic" panose="020B0502020202020204" pitchFamily="34" charset="0"/>
              </a:rPr>
              <a:t>18. Ethan School District - Ethan, SD</a:t>
            </a:r>
          </a:p>
          <a:p>
            <a:pPr marR="0" algn="l" rtl="0">
              <a:buSzPct val="73000"/>
            </a:pPr>
            <a:r>
              <a:rPr lang="en-US" sz="850" b="1" i="0" u="none" strike="noStrike" baseline="30000" dirty="0">
                <a:solidFill>
                  <a:schemeClr val="bg1"/>
                </a:solidFill>
                <a:latin typeface="Century Gothic" panose="020B0502020202020204" pitchFamily="34" charset="0"/>
              </a:rPr>
              <a:t>19. Faulkton Area Schools - Faulkton, SD*</a:t>
            </a:r>
          </a:p>
          <a:p>
            <a:pPr marR="0" algn="l" rtl="0">
              <a:buSzPct val="73000"/>
            </a:pPr>
            <a:r>
              <a:rPr lang="en-US" sz="850" b="1" i="0" u="none" strike="noStrike" baseline="30000" dirty="0">
                <a:solidFill>
                  <a:schemeClr val="bg1"/>
                </a:solidFill>
                <a:latin typeface="Century Gothic" panose="020B0502020202020204" pitchFamily="34" charset="0"/>
              </a:rPr>
              <a:t>20. Freeman Jr.-Sr. High School - Freeman, SD</a:t>
            </a:r>
          </a:p>
          <a:p>
            <a:pPr marR="0" algn="l" rtl="0">
              <a:buSzPct val="73000"/>
            </a:pPr>
            <a:r>
              <a:rPr lang="en-US" sz="850" b="1" i="0" u="none" strike="noStrike" baseline="30000" dirty="0">
                <a:solidFill>
                  <a:schemeClr val="bg1"/>
                </a:solidFill>
                <a:latin typeface="Century Gothic" panose="020B0502020202020204" pitchFamily="34" charset="0"/>
              </a:rPr>
              <a:t>21. Garretson High School - Garretson, SD</a:t>
            </a:r>
          </a:p>
          <a:p>
            <a:pPr marR="0" algn="l" rtl="0">
              <a:buSzPct val="73000"/>
            </a:pPr>
            <a:r>
              <a:rPr lang="en-US" sz="850" b="1" i="0" u="none" strike="noStrike" baseline="30000" dirty="0">
                <a:solidFill>
                  <a:schemeClr val="bg1"/>
                </a:solidFill>
                <a:latin typeface="Century Gothic" panose="020B0502020202020204" pitchFamily="34" charset="0"/>
              </a:rPr>
              <a:t>22. Gregory School District - Gregory, SD</a:t>
            </a:r>
          </a:p>
          <a:p>
            <a:pPr marR="0" algn="l" rtl="0">
              <a:buSzPct val="73000"/>
            </a:pPr>
            <a:r>
              <a:rPr lang="en-US" sz="850" b="1" i="0" u="none" strike="noStrike" baseline="30000" dirty="0">
                <a:solidFill>
                  <a:schemeClr val="bg1"/>
                </a:solidFill>
                <a:latin typeface="Century Gothic" panose="020B0502020202020204" pitchFamily="34" charset="0"/>
              </a:rPr>
              <a:t>23. Hamlin School District - Hayti, SD</a:t>
            </a:r>
          </a:p>
          <a:p>
            <a:pPr marR="0" algn="l" rtl="0">
              <a:buSzPct val="73000"/>
            </a:pPr>
            <a:r>
              <a:rPr lang="en-US" sz="850" b="1" i="0" u="none" strike="noStrike" baseline="30000" dirty="0">
                <a:solidFill>
                  <a:schemeClr val="bg1"/>
                </a:solidFill>
                <a:latin typeface="Century Gothic" panose="020B0502020202020204" pitchFamily="34" charset="0"/>
              </a:rPr>
              <a:t>24. Hermosa School District - Hermosa, SD*</a:t>
            </a:r>
          </a:p>
          <a:p>
            <a:pPr marR="0" algn="l" rtl="0">
              <a:buSzPct val="73000"/>
            </a:pPr>
            <a:r>
              <a:rPr lang="en-US" sz="850" b="1" i="0" u="none" strike="noStrike" baseline="30000" dirty="0">
                <a:solidFill>
                  <a:schemeClr val="bg1"/>
                </a:solidFill>
                <a:latin typeface="Century Gothic" panose="020B0502020202020204" pitchFamily="34" charset="0"/>
              </a:rPr>
              <a:t>25. Hitchcock-Tulare Middle-High School - Tulare, SD</a:t>
            </a:r>
          </a:p>
          <a:p>
            <a:pPr marR="0" algn="l" rtl="0">
              <a:buSzPct val="73000"/>
            </a:pPr>
            <a:r>
              <a:rPr lang="en-US" sz="850" b="1" i="0" u="none" strike="noStrike" baseline="30000" dirty="0">
                <a:solidFill>
                  <a:schemeClr val="bg1"/>
                </a:solidFill>
                <a:latin typeface="Century Gothic" panose="020B0502020202020204" pitchFamily="34" charset="0"/>
              </a:rPr>
              <a:t>26. Holgate Junior High School - Aberdeen, SD</a:t>
            </a:r>
          </a:p>
          <a:p>
            <a:pPr marR="0" algn="l" rtl="0">
              <a:buSzPct val="73000"/>
            </a:pPr>
            <a:r>
              <a:rPr lang="en-US" sz="850" b="1" i="0" u="none" strike="noStrike" baseline="30000" dirty="0">
                <a:solidFill>
                  <a:schemeClr val="bg1"/>
                </a:solidFill>
                <a:latin typeface="Century Gothic" panose="020B0502020202020204" pitchFamily="34" charset="0"/>
              </a:rPr>
              <a:t>27. Hoven High School - Hoven, SD</a:t>
            </a:r>
          </a:p>
          <a:p>
            <a:pPr marR="0" algn="l" rtl="0">
              <a:buSzPct val="73000"/>
            </a:pPr>
            <a:r>
              <a:rPr lang="en-US" sz="850" b="1" i="0" u="none" strike="noStrike" baseline="30000" dirty="0">
                <a:solidFill>
                  <a:schemeClr val="bg1"/>
                </a:solidFill>
                <a:latin typeface="Century Gothic" panose="020B0502020202020204" pitchFamily="34" charset="0"/>
              </a:rPr>
              <a:t>28. Lake Area Technical College - Watertown, SD‡</a:t>
            </a:r>
          </a:p>
          <a:p>
            <a:pPr marR="0" algn="l" rtl="0">
              <a:buSzPct val="73000"/>
            </a:pPr>
            <a:r>
              <a:rPr lang="en-US" sz="850" b="1" i="0" u="none" strike="noStrike" baseline="30000" dirty="0">
                <a:solidFill>
                  <a:schemeClr val="bg1"/>
                </a:solidFill>
                <a:latin typeface="Century Gothic" panose="020B0502020202020204" pitchFamily="34" charset="0"/>
              </a:rPr>
              <a:t>29. Langford Public School - Langford, SD</a:t>
            </a:r>
          </a:p>
          <a:p>
            <a:pPr marR="0" algn="l" rtl="0">
              <a:buSzPct val="73000"/>
            </a:pPr>
            <a:r>
              <a:rPr lang="en-US" sz="850" b="1" i="0" u="none" strike="noStrike" baseline="30000" dirty="0">
                <a:solidFill>
                  <a:schemeClr val="bg1"/>
                </a:solidFill>
                <a:latin typeface="Century Gothic" panose="020B0502020202020204" pitchFamily="34" charset="0"/>
              </a:rPr>
              <a:t>30. Lemmon School District - Lemmon, SD</a:t>
            </a:r>
          </a:p>
          <a:p>
            <a:pPr marR="0" algn="l" rtl="0">
              <a:buSzPct val="73000"/>
            </a:pPr>
            <a:r>
              <a:rPr lang="en-US" sz="850" b="1" i="0" u="none" strike="noStrike" baseline="30000" dirty="0">
                <a:solidFill>
                  <a:schemeClr val="bg1"/>
                </a:solidFill>
                <a:latin typeface="Century Gothic" panose="020B0502020202020204" pitchFamily="34" charset="0"/>
              </a:rPr>
              <a:t>31. Lincoln Elementary School - Aberdeen, SD</a:t>
            </a:r>
          </a:p>
          <a:p>
            <a:pPr marR="0" algn="l" rtl="0">
              <a:buSzPct val="73000"/>
            </a:pPr>
            <a:r>
              <a:rPr lang="en-US" sz="850" b="1" i="0" u="none" strike="noStrike" baseline="30000" dirty="0">
                <a:solidFill>
                  <a:schemeClr val="bg1"/>
                </a:solidFill>
                <a:latin typeface="Century Gothic" panose="020B0502020202020204" pitchFamily="34" charset="0"/>
              </a:rPr>
              <a:t>32. Marion Public School District - Marion, SD*</a:t>
            </a:r>
          </a:p>
          <a:p>
            <a:pPr marR="0" algn="l" rtl="0">
              <a:buSzPct val="73000"/>
            </a:pPr>
            <a:r>
              <a:rPr lang="en-US" sz="850" b="1" i="0" u="none" strike="noStrike" baseline="30000" dirty="0">
                <a:solidFill>
                  <a:schemeClr val="bg1"/>
                </a:solidFill>
                <a:latin typeface="Century Gothic" panose="020B0502020202020204" pitchFamily="34" charset="0"/>
              </a:rPr>
              <a:t>33. McLaughlin School - McLaughlin, SD</a:t>
            </a:r>
          </a:p>
          <a:p>
            <a:pPr marR="0" algn="l" rtl="0">
              <a:buSzPct val="73000"/>
            </a:pPr>
            <a:r>
              <a:rPr lang="en-US" sz="850" b="1" i="0" u="none" strike="noStrike" baseline="30000" dirty="0">
                <a:solidFill>
                  <a:schemeClr val="bg1"/>
                </a:solidFill>
                <a:latin typeface="Century Gothic" panose="020B0502020202020204" pitchFamily="34" charset="0"/>
              </a:rPr>
              <a:t>34. McIntosh School - McIntosh, SD</a:t>
            </a:r>
          </a:p>
          <a:p>
            <a:pPr marR="0" algn="l" rtl="0">
              <a:buSzPct val="73000"/>
            </a:pPr>
            <a:r>
              <a:rPr lang="en-US" sz="850" b="1" i="0" u="none" strike="noStrike" baseline="30000" dirty="0">
                <a:solidFill>
                  <a:schemeClr val="bg1"/>
                </a:solidFill>
                <a:latin typeface="Century Gothic" panose="020B0502020202020204" pitchFamily="34" charset="0"/>
              </a:rPr>
              <a:t>35. Mike Miller Elementary School - Aberdeen, SD</a:t>
            </a:r>
          </a:p>
          <a:p>
            <a:pPr marR="0" algn="l" rtl="0">
              <a:buSzPct val="73000"/>
            </a:pPr>
            <a:r>
              <a:rPr lang="en-US" sz="850" b="1" i="0" u="none" strike="noStrike" baseline="30000" dirty="0">
                <a:solidFill>
                  <a:schemeClr val="bg1"/>
                </a:solidFill>
                <a:latin typeface="Century Gothic" panose="020B0502020202020204" pitchFamily="34" charset="0"/>
              </a:rPr>
              <a:t>36. Milbank Elementary School - Milbank, SD</a:t>
            </a:r>
          </a:p>
          <a:p>
            <a:pPr marR="0" algn="l" rtl="0">
              <a:buSzPct val="73000"/>
            </a:pPr>
            <a:r>
              <a:rPr lang="en-US" sz="850" b="1" i="0" u="none" strike="noStrike" baseline="30000" dirty="0">
                <a:solidFill>
                  <a:schemeClr val="bg1"/>
                </a:solidFill>
                <a:latin typeface="Century Gothic" panose="020B0502020202020204" pitchFamily="34" charset="0"/>
              </a:rPr>
              <a:t>37. Mount Marty University - Yankton, SD‡</a:t>
            </a:r>
          </a:p>
          <a:p>
            <a:pPr marR="0" algn="l" rtl="0">
              <a:buSzPct val="73000"/>
            </a:pPr>
            <a:r>
              <a:rPr lang="en-US" sz="850" b="1" i="0" u="none" strike="noStrike" baseline="30000" dirty="0">
                <a:solidFill>
                  <a:schemeClr val="bg1"/>
                </a:solidFill>
                <a:latin typeface="Century Gothic" panose="020B0502020202020204" pitchFamily="34" charset="0"/>
              </a:rPr>
              <a:t>38. Northern State University - Aberdeen, SD‡</a:t>
            </a:r>
          </a:p>
          <a:p>
            <a:pPr marR="0" algn="l" rtl="0">
              <a:buSzPct val="73000"/>
            </a:pPr>
            <a:r>
              <a:rPr lang="en-US" sz="850" b="1" i="0" u="none" strike="noStrike" baseline="30000" dirty="0">
                <a:solidFill>
                  <a:schemeClr val="bg1"/>
                </a:solidFill>
                <a:latin typeface="Century Gothic" panose="020B0502020202020204" pitchFamily="34" charset="0"/>
              </a:rPr>
              <a:t>39. Northwestern School District - Mellette, SD</a:t>
            </a:r>
          </a:p>
          <a:p>
            <a:pPr marR="0" algn="l" rtl="0">
              <a:buSzPct val="73000"/>
            </a:pPr>
            <a:r>
              <a:rPr lang="en-US" sz="850" b="1" i="0" u="none" strike="noStrike" baseline="30000" dirty="0">
                <a:solidFill>
                  <a:schemeClr val="bg1"/>
                </a:solidFill>
                <a:latin typeface="Century Gothic" panose="020B0502020202020204" pitchFamily="34" charset="0"/>
              </a:rPr>
              <a:t>40. Okoboji Community Schools - Milford, IA</a:t>
            </a:r>
          </a:p>
          <a:p>
            <a:pPr marR="0" algn="l" rtl="0">
              <a:buSzPct val="73000"/>
            </a:pPr>
            <a:r>
              <a:rPr lang="en-US" sz="850" b="1" i="0" u="none" strike="noStrike" baseline="30000" dirty="0">
                <a:solidFill>
                  <a:schemeClr val="bg1"/>
                </a:solidFill>
                <a:latin typeface="Century Gothic" panose="020B0502020202020204" pitchFamily="34" charset="0"/>
              </a:rPr>
              <a:t>41. Oldham-Ramona-Rutland - Ramona, SD</a:t>
            </a:r>
          </a:p>
          <a:p>
            <a:pPr marR="0" algn="l" rtl="0">
              <a:buSzPct val="73000"/>
            </a:pPr>
            <a:r>
              <a:rPr lang="en-US" sz="850" b="1" i="0" u="none" strike="noStrike" baseline="30000" dirty="0">
                <a:solidFill>
                  <a:schemeClr val="bg1"/>
                </a:solidFill>
                <a:latin typeface="Century Gothic" panose="020B0502020202020204" pitchFamily="34" charset="0"/>
              </a:rPr>
              <a:t>42. Oglala Lakota County School District - Batesland, SD‡</a:t>
            </a:r>
          </a:p>
          <a:p>
            <a:pPr marR="0" algn="l" rtl="0">
              <a:buSzPct val="73000"/>
            </a:pPr>
            <a:r>
              <a:rPr lang="en-US" sz="850" b="1" i="0" u="none" strike="noStrike" baseline="30000" dirty="0">
                <a:solidFill>
                  <a:schemeClr val="bg1"/>
                </a:solidFill>
                <a:latin typeface="Century Gothic" panose="020B0502020202020204" pitchFamily="34" charset="0"/>
              </a:rPr>
              <a:t>43. O.M. Tiffany Elementary School - Aberdeen, SD</a:t>
            </a:r>
          </a:p>
          <a:p>
            <a:pPr marR="0" algn="l" rtl="0">
              <a:buSzPct val="73000"/>
            </a:pPr>
            <a:r>
              <a:rPr lang="en-US" sz="850" b="1" i="0" u="none" strike="noStrike" baseline="30000" dirty="0">
                <a:solidFill>
                  <a:schemeClr val="bg1"/>
                </a:solidFill>
                <a:latin typeface="Century Gothic" panose="020B0502020202020204" pitchFamily="34" charset="0"/>
              </a:rPr>
              <a:t>44. Pope Pius XII Newman Center - Brookings, SD*</a:t>
            </a:r>
          </a:p>
          <a:p>
            <a:pPr marR="0" algn="l" rtl="0">
              <a:buSzPct val="73000"/>
            </a:pPr>
            <a:r>
              <a:rPr lang="en-US" sz="850" b="1" i="0" u="none" strike="noStrike" baseline="30000" dirty="0">
                <a:solidFill>
                  <a:schemeClr val="bg1"/>
                </a:solidFill>
                <a:latin typeface="Century Gothic" panose="020B0502020202020204" pitchFamily="34" charset="0"/>
              </a:rPr>
              <a:t>45. Presentation College - Aberdeen, SD‡</a:t>
            </a:r>
          </a:p>
          <a:p>
            <a:pPr marR="0" algn="l" rtl="0">
              <a:buSzPct val="73000"/>
            </a:pPr>
            <a:r>
              <a:rPr lang="en-US" sz="850" b="1" i="0" u="none" strike="noStrike" baseline="30000" dirty="0">
                <a:solidFill>
                  <a:schemeClr val="bg1"/>
                </a:solidFill>
                <a:latin typeface="Century Gothic" panose="020B0502020202020204" pitchFamily="34" charset="0"/>
              </a:rPr>
              <a:t>46. Rapid City School District - Rapid City, SD‡</a:t>
            </a:r>
          </a:p>
          <a:p>
            <a:pPr marR="0" algn="l" rtl="0">
              <a:buSzPct val="73000"/>
            </a:pPr>
            <a:r>
              <a:rPr lang="en-US" sz="850" b="1" i="0" u="none" strike="noStrike" baseline="30000" dirty="0">
                <a:solidFill>
                  <a:schemeClr val="bg1"/>
                </a:solidFill>
                <a:latin typeface="Century Gothic" panose="020B0502020202020204" pitchFamily="34" charset="0"/>
              </a:rPr>
              <a:t>47. Roncalli High School - Aberdeen, SD</a:t>
            </a:r>
          </a:p>
          <a:p>
            <a:pPr marR="0" algn="l" rtl="0">
              <a:buSzPct val="73000"/>
            </a:pPr>
            <a:r>
              <a:rPr lang="en-US" sz="850" b="1" i="0" u="none" strike="noStrike" baseline="30000" dirty="0">
                <a:solidFill>
                  <a:schemeClr val="bg1"/>
                </a:solidFill>
                <a:latin typeface="Century Gothic" panose="020B0502020202020204" pitchFamily="34" charset="0"/>
              </a:rPr>
              <a:t>48. Russell Tyler Ruthton Public School - Tyler, MN</a:t>
            </a:r>
          </a:p>
          <a:p>
            <a:pPr marR="0" algn="l" rtl="0">
              <a:buSzPct val="73000"/>
            </a:pPr>
            <a:r>
              <a:rPr lang="en-US" sz="850" b="1" i="0" u="none" strike="noStrike" baseline="30000" dirty="0">
                <a:solidFill>
                  <a:schemeClr val="bg1"/>
                </a:solidFill>
                <a:latin typeface="Century Gothic" panose="020B0502020202020204" pitchFamily="34" charset="0"/>
              </a:rPr>
              <a:t>49. St. Thomas More School - Brookings, SD*</a:t>
            </a:r>
          </a:p>
          <a:p>
            <a:pPr marR="0" algn="l" rtl="0">
              <a:buSzPct val="73000"/>
            </a:pPr>
            <a:r>
              <a:rPr lang="en-US" sz="850" b="1" i="0" u="none" strike="noStrike" baseline="30000" dirty="0">
                <a:solidFill>
                  <a:schemeClr val="bg1"/>
                </a:solidFill>
                <a:latin typeface="Century Gothic" panose="020B0502020202020204" pitchFamily="34" charset="0"/>
              </a:rPr>
              <a:t>50. Simmons Middle School - Aberdeen, SD</a:t>
            </a:r>
          </a:p>
          <a:p>
            <a:pPr marR="0" algn="l" rtl="0">
              <a:buSzPct val="73000"/>
            </a:pPr>
            <a:r>
              <a:rPr lang="en-US" sz="850" b="1" i="0" u="none" strike="noStrike" baseline="30000" dirty="0">
                <a:solidFill>
                  <a:schemeClr val="bg1"/>
                </a:solidFill>
                <a:latin typeface="Century Gothic" panose="020B0502020202020204" pitchFamily="34" charset="0"/>
              </a:rPr>
              <a:t>51. Sisseton School District - Sisseton, SD‡</a:t>
            </a:r>
          </a:p>
          <a:p>
            <a:pPr marR="0" algn="l" rtl="0">
              <a:buSzPct val="73000"/>
            </a:pPr>
            <a:r>
              <a:rPr lang="en-US" sz="850" b="1" i="0" u="none" strike="noStrike" baseline="30000" dirty="0">
                <a:solidFill>
                  <a:schemeClr val="bg1"/>
                </a:solidFill>
                <a:latin typeface="Century Gothic" panose="020B0502020202020204" pitchFamily="34" charset="0"/>
              </a:rPr>
              <a:t>52. Sioux Valley Elementary School - Volga, SD</a:t>
            </a:r>
          </a:p>
          <a:p>
            <a:pPr marR="0" algn="l" rtl="0">
              <a:buSzPct val="73000"/>
            </a:pPr>
            <a:r>
              <a:rPr lang="en-US" sz="850" b="1" i="0" u="none" strike="noStrike" baseline="30000" dirty="0">
                <a:solidFill>
                  <a:schemeClr val="bg1"/>
                </a:solidFill>
                <a:latin typeface="Century Gothic" panose="020B0502020202020204" pitchFamily="34" charset="0"/>
              </a:rPr>
              <a:t>53. South Dakota Mines - Rapid City, SD‡</a:t>
            </a:r>
          </a:p>
          <a:p>
            <a:pPr marR="0" algn="l" rtl="0">
              <a:buSzPct val="73000"/>
            </a:pPr>
            <a:r>
              <a:rPr lang="en-US" sz="850" b="1" i="0" u="none" strike="noStrike" baseline="30000" dirty="0">
                <a:solidFill>
                  <a:schemeClr val="bg1"/>
                </a:solidFill>
                <a:latin typeface="Century Gothic" panose="020B0502020202020204" pitchFamily="34" charset="0"/>
              </a:rPr>
              <a:t>54. South Dakota State University - Brookings, SD‡</a:t>
            </a:r>
          </a:p>
          <a:p>
            <a:pPr marR="0" algn="l" rtl="0">
              <a:buSzPct val="73000"/>
            </a:pPr>
            <a:r>
              <a:rPr lang="en-US" sz="850" b="1" i="0" u="none" strike="noStrike" baseline="30000" dirty="0">
                <a:solidFill>
                  <a:schemeClr val="bg1"/>
                </a:solidFill>
                <a:latin typeface="Century Gothic" panose="020B0502020202020204" pitchFamily="34" charset="0"/>
              </a:rPr>
              <a:t>55. South O’Brien Community School District - Paullina, IA</a:t>
            </a:r>
          </a:p>
          <a:p>
            <a:pPr marR="0" algn="l" rtl="0">
              <a:buSzPct val="73000"/>
            </a:pPr>
            <a:r>
              <a:rPr lang="en-US" sz="850" b="1" i="0" u="none" strike="noStrike" baseline="30000" dirty="0">
                <a:solidFill>
                  <a:schemeClr val="bg1"/>
                </a:solidFill>
                <a:latin typeface="Century Gothic" panose="020B0502020202020204" pitchFamily="34" charset="0"/>
              </a:rPr>
              <a:t>56. Southwest MN Christian Schools - Edgerton, MN*</a:t>
            </a:r>
          </a:p>
          <a:p>
            <a:pPr marR="0" algn="l" rtl="0">
              <a:buSzPct val="73000"/>
            </a:pPr>
            <a:r>
              <a:rPr lang="en-US" sz="850" b="1" i="0" u="none" strike="noStrike" baseline="30000" dirty="0">
                <a:solidFill>
                  <a:schemeClr val="bg1"/>
                </a:solidFill>
                <a:latin typeface="Century Gothic" panose="020B0502020202020204" pitchFamily="34" charset="0"/>
              </a:rPr>
              <a:t>57. Tri-Valley School District - Crooks, SD</a:t>
            </a:r>
          </a:p>
          <a:p>
            <a:pPr marR="0" algn="l" rtl="0">
              <a:buSzPct val="73000"/>
            </a:pPr>
            <a:r>
              <a:rPr lang="en-US" sz="850" b="1" i="0" u="none" strike="noStrike" baseline="30000" dirty="0">
                <a:solidFill>
                  <a:schemeClr val="bg1"/>
                </a:solidFill>
                <a:latin typeface="Century Gothic" panose="020B0502020202020204" pitchFamily="34" charset="0"/>
              </a:rPr>
              <a:t>58. Viborg-Hurley Public School - Hurley &amp; Viborg, SD</a:t>
            </a:r>
          </a:p>
          <a:p>
            <a:pPr marR="0" algn="l" rtl="0">
              <a:buSzPct val="73000"/>
            </a:pPr>
            <a:r>
              <a:rPr lang="en-US" sz="850" b="1" i="0" u="none" strike="noStrike" baseline="30000" dirty="0">
                <a:solidFill>
                  <a:schemeClr val="bg1"/>
                </a:solidFill>
                <a:latin typeface="Century Gothic" panose="020B0502020202020204" pitchFamily="34" charset="0"/>
              </a:rPr>
              <a:t>59. Watertown High School - Watertown, SD‡</a:t>
            </a:r>
          </a:p>
          <a:p>
            <a:pPr marR="0" algn="l" rtl="0">
              <a:buSzPct val="73000"/>
            </a:pPr>
            <a:r>
              <a:rPr lang="en-US" sz="850" b="1" i="0" u="none" strike="noStrike" baseline="30000" dirty="0">
                <a:solidFill>
                  <a:schemeClr val="bg1"/>
                </a:solidFill>
                <a:latin typeface="Century Gothic" panose="020B0502020202020204" pitchFamily="34" charset="0"/>
              </a:rPr>
              <a:t>60. West Central School District - Hartford &amp; Humboldt, SD‡</a:t>
            </a:r>
          </a:p>
          <a:p>
            <a:pPr marR="0" algn="l" rtl="0">
              <a:buSzPct val="73000"/>
            </a:pPr>
            <a:r>
              <a:rPr lang="en-US" sz="850" b="1" i="0" u="none" strike="noStrike" baseline="30000" dirty="0">
                <a:solidFill>
                  <a:schemeClr val="bg1"/>
                </a:solidFill>
                <a:latin typeface="Century Gothic" panose="020B0502020202020204" pitchFamily="34" charset="0"/>
              </a:rPr>
              <a:t>61. West Lyon Community School District - Inwood, IA‡</a:t>
            </a:r>
          </a:p>
          <a:p>
            <a:pPr marR="0" algn="l" rtl="0">
              <a:buSzPct val="73000"/>
            </a:pPr>
            <a:r>
              <a:rPr lang="en-US" sz="850" b="1" i="0" u="none" strike="noStrike" baseline="30000" dirty="0">
                <a:solidFill>
                  <a:schemeClr val="bg1"/>
                </a:solidFill>
                <a:latin typeface="Century Gothic" panose="020B0502020202020204" pitchFamily="34" charset="0"/>
              </a:rPr>
              <a:t>62. White River School District - White River, SD*</a:t>
            </a:r>
          </a:p>
          <a:p>
            <a:pPr marR="0" algn="l" rtl="0">
              <a:buSzPct val="73000"/>
            </a:pPr>
            <a:r>
              <a:rPr lang="en-US" sz="850" b="1" i="0" u="none" strike="noStrike" baseline="30000" dirty="0">
                <a:solidFill>
                  <a:schemeClr val="bg1"/>
                </a:solidFill>
                <a:latin typeface="Century Gothic" panose="020B0502020202020204" pitchFamily="34" charset="0"/>
              </a:rPr>
              <a:t>63. Willow Lake School District - Willow Lake, SD‡</a:t>
            </a:r>
          </a:p>
          <a:p>
            <a:pPr marR="0" algn="l" rtl="0">
              <a:buSzPct val="73000"/>
            </a:pPr>
            <a:r>
              <a:rPr lang="en-US" sz="850" b="1" i="0" u="none" strike="noStrike" baseline="30000" dirty="0">
                <a:solidFill>
                  <a:schemeClr val="bg1"/>
                </a:solidFill>
                <a:latin typeface="Century Gothic" panose="020B0502020202020204" pitchFamily="34" charset="0"/>
              </a:rPr>
              <a:t>64. Wounded Knee School District - Porcupine, SD‡</a:t>
            </a:r>
          </a:p>
          <a:p>
            <a:pPr marR="0" algn="l" rtl="0"/>
            <a:endParaRPr lang="en-US" sz="850" b="1" i="0" u="none" strike="noStrike" baseline="30000" dirty="0">
              <a:solidFill>
                <a:schemeClr val="bg1"/>
              </a:solidFill>
              <a:latin typeface="Century Gothic" panose="020B0502020202020204" pitchFamily="34" charset="0"/>
            </a:endParaRPr>
          </a:p>
          <a:p>
            <a:pPr marR="0" algn="l" rtl="0"/>
            <a:r>
              <a:rPr lang="en-US" sz="850" b="1" i="0" u="none" strike="noStrike" baseline="30000" dirty="0">
                <a:solidFill>
                  <a:schemeClr val="bg1"/>
                </a:solidFill>
                <a:latin typeface="Century Gothic" panose="020B0502020202020204" pitchFamily="34" charset="0"/>
              </a:rPr>
              <a:t>‡  Project(s) + </a:t>
            </a:r>
            <a:r>
              <a:rPr lang="en-US" sz="850" b="1" baseline="30000" dirty="0">
                <a:solidFill>
                  <a:schemeClr val="bg1"/>
                </a:solidFill>
                <a:latin typeface="Century Gothic" panose="020B0502020202020204" pitchFamily="34" charset="0"/>
              </a:rPr>
              <a:t>Facilities</a:t>
            </a:r>
            <a:r>
              <a:rPr lang="en-US" sz="850" b="1" i="0" u="none" strike="noStrike" baseline="30000" dirty="0">
                <a:solidFill>
                  <a:schemeClr val="bg1"/>
                </a:solidFill>
                <a:latin typeface="Century Gothic" panose="020B0502020202020204" pitchFamily="34" charset="0"/>
              </a:rPr>
              <a:t> Plan   * </a:t>
            </a:r>
            <a:r>
              <a:rPr lang="en-US" sz="850" b="1" baseline="30000" dirty="0">
                <a:solidFill>
                  <a:schemeClr val="bg1"/>
                </a:solidFill>
                <a:latin typeface="Century Gothic" panose="020B0502020202020204" pitchFamily="34" charset="0"/>
              </a:rPr>
              <a:t>Facilities Plan</a:t>
            </a:r>
          </a:p>
        </p:txBody>
      </p:sp>
      <p:sp>
        <p:nvSpPr>
          <p:cNvPr id="12" name="TextBox 11">
            <a:extLst>
              <a:ext uri="{FF2B5EF4-FFF2-40B4-BE49-F238E27FC236}">
                <a16:creationId xmlns:a16="http://schemas.microsoft.com/office/drawing/2014/main" id="{FF1C4CB8-3B2C-ADD8-5D09-32BF651CC548}"/>
              </a:ext>
            </a:extLst>
          </p:cNvPr>
          <p:cNvSpPr txBox="1"/>
          <p:nvPr/>
        </p:nvSpPr>
        <p:spPr>
          <a:xfrm>
            <a:off x="228603" y="273328"/>
            <a:ext cx="2951326" cy="461665"/>
          </a:xfrm>
          <a:prstGeom prst="rect">
            <a:avLst/>
          </a:prstGeom>
          <a:solidFill>
            <a:srgbClr val="001C54"/>
          </a:solidFill>
        </p:spPr>
        <p:txBody>
          <a:bodyPr wrap="square" rtlCol="0">
            <a:spAutoFit/>
          </a:bodyPr>
          <a:lstStyle/>
          <a:p>
            <a:r>
              <a:rPr lang="en-US" sz="2400" b="1" dirty="0">
                <a:solidFill>
                  <a:schemeClr val="bg1"/>
                </a:solidFill>
                <a:latin typeface="Century Gothic" panose="020B0502020202020204" pitchFamily="34" charset="0"/>
                <a:cs typeface="Courier New" panose="02070309020205020404" pitchFamily="49" charset="0"/>
              </a:rPr>
              <a:t>WHERE WE’VE BEEN</a:t>
            </a:r>
          </a:p>
        </p:txBody>
      </p:sp>
      <p:sp>
        <p:nvSpPr>
          <p:cNvPr id="2" name="TextBox 1">
            <a:extLst>
              <a:ext uri="{FF2B5EF4-FFF2-40B4-BE49-F238E27FC236}">
                <a16:creationId xmlns:a16="http://schemas.microsoft.com/office/drawing/2014/main" id="{69C169C7-35A8-521D-7A8F-4AD34179D4C8}"/>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Hot Springs School District</a:t>
            </a:r>
          </a:p>
        </p:txBody>
      </p:sp>
      <p:pic>
        <p:nvPicPr>
          <p:cNvPr id="15" name="Graphic 14">
            <a:extLst>
              <a:ext uri="{FF2B5EF4-FFF2-40B4-BE49-F238E27FC236}">
                <a16:creationId xmlns:a16="http://schemas.microsoft.com/office/drawing/2014/main" id="{BBF96D37-74AE-C6E5-A589-C623F9E49C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6728" y="5312152"/>
            <a:ext cx="244723" cy="367085"/>
          </a:xfrm>
          <a:prstGeom prst="rect">
            <a:avLst/>
          </a:prstGeom>
        </p:spPr>
      </p:pic>
      <p:sp>
        <p:nvSpPr>
          <p:cNvPr id="16" name="TextBox 15">
            <a:extLst>
              <a:ext uri="{FF2B5EF4-FFF2-40B4-BE49-F238E27FC236}">
                <a16:creationId xmlns:a16="http://schemas.microsoft.com/office/drawing/2014/main" id="{5B7F9ECA-D35E-4789-3591-E87409C032C0}"/>
              </a:ext>
            </a:extLst>
          </p:cNvPr>
          <p:cNvSpPr txBox="1"/>
          <p:nvPr/>
        </p:nvSpPr>
        <p:spPr>
          <a:xfrm>
            <a:off x="890610" y="5516687"/>
            <a:ext cx="3887628" cy="646331"/>
          </a:xfrm>
          <a:prstGeom prst="rect">
            <a:avLst/>
          </a:prstGeom>
          <a:noFill/>
        </p:spPr>
        <p:txBody>
          <a:bodyPr wrap="square" numCol="1" rtlCol="0">
            <a:spAutoFit/>
          </a:bodyPr>
          <a:lstStyle/>
          <a:p>
            <a:r>
              <a:rPr lang="en-US" sz="1200" b="1" dirty="0">
                <a:solidFill>
                  <a:schemeClr val="bg1"/>
                </a:solidFill>
                <a:latin typeface="Century Gothic" panose="020B0502020202020204" pitchFamily="34" charset="0"/>
                <a:cs typeface="Courier New" panose="02070309020205020404" pitchFamily="49" charset="0"/>
              </a:rPr>
              <a:t>Harding County School District</a:t>
            </a:r>
          </a:p>
          <a:p>
            <a:r>
              <a:rPr lang="en-US" sz="1200" b="1" dirty="0">
                <a:solidFill>
                  <a:schemeClr val="bg1"/>
                </a:solidFill>
                <a:latin typeface="Century Gothic" panose="020B0502020202020204" pitchFamily="34" charset="0"/>
                <a:cs typeface="Courier New" panose="02070309020205020404" pitchFamily="49" charset="0"/>
              </a:rPr>
              <a:t>CO-OP Architecture’s K-12 School Projects</a:t>
            </a:r>
          </a:p>
          <a:p>
            <a:r>
              <a:rPr lang="en-US" sz="1200" b="1" dirty="0">
                <a:solidFill>
                  <a:schemeClr val="bg1"/>
                </a:solidFill>
                <a:latin typeface="Century Gothic" panose="020B0502020202020204" pitchFamily="34" charset="0"/>
                <a:cs typeface="Courier New" panose="02070309020205020404" pitchFamily="49" charset="0"/>
              </a:rPr>
              <a:t>CO-OP Architecture’s Office Locations</a:t>
            </a:r>
          </a:p>
        </p:txBody>
      </p:sp>
      <p:pic>
        <p:nvPicPr>
          <p:cNvPr id="19" name="Graphic 18">
            <a:extLst>
              <a:ext uri="{FF2B5EF4-FFF2-40B4-BE49-F238E27FC236}">
                <a16:creationId xmlns:a16="http://schemas.microsoft.com/office/drawing/2014/main" id="{236CC325-DEA5-6B3D-5F8E-8C0BB1EFC0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7117" y="5777880"/>
            <a:ext cx="123944" cy="123944"/>
          </a:xfrm>
          <a:prstGeom prst="rect">
            <a:avLst/>
          </a:prstGeom>
        </p:spPr>
      </p:pic>
      <p:pic>
        <p:nvPicPr>
          <p:cNvPr id="21" name="Graphic 20">
            <a:extLst>
              <a:ext uri="{FF2B5EF4-FFF2-40B4-BE49-F238E27FC236}">
                <a16:creationId xmlns:a16="http://schemas.microsoft.com/office/drawing/2014/main" id="{726772AD-0BB2-3352-1125-CE9264CD6A5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9342" y="5969063"/>
            <a:ext cx="119493" cy="119493"/>
          </a:xfrm>
          <a:prstGeom prst="rect">
            <a:avLst/>
          </a:prstGeom>
        </p:spPr>
      </p:pic>
      <p:pic>
        <p:nvPicPr>
          <p:cNvPr id="6" name="Graphic 5">
            <a:extLst>
              <a:ext uri="{FF2B5EF4-FFF2-40B4-BE49-F238E27FC236}">
                <a16:creationId xmlns:a16="http://schemas.microsoft.com/office/drawing/2014/main" id="{FD4373C6-52B5-0E6D-69F2-67ADED93E84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540407" y="6467477"/>
            <a:ext cx="470526" cy="321914"/>
          </a:xfrm>
          <a:prstGeom prst="rect">
            <a:avLst/>
          </a:prstGeom>
        </p:spPr>
      </p:pic>
      <p:sp>
        <p:nvSpPr>
          <p:cNvPr id="7" name="Oval 6">
            <a:extLst>
              <a:ext uri="{FF2B5EF4-FFF2-40B4-BE49-F238E27FC236}">
                <a16:creationId xmlns:a16="http://schemas.microsoft.com/office/drawing/2014/main" id="{A86F56CD-E2F6-A874-37C9-FDED3CAC4883}"/>
              </a:ext>
            </a:extLst>
          </p:cNvPr>
          <p:cNvSpPr/>
          <p:nvPr/>
        </p:nvSpPr>
        <p:spPr>
          <a:xfrm>
            <a:off x="971451" y="1359568"/>
            <a:ext cx="1191127" cy="1191127"/>
          </a:xfrm>
          <a:prstGeom prst="ellipse">
            <a:avLst/>
          </a:prstGeom>
          <a:solidFill>
            <a:srgbClr val="001C5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975F29C-EC34-0104-A495-9A1460C20974}"/>
              </a:ext>
            </a:extLst>
          </p:cNvPr>
          <p:cNvSpPr txBox="1"/>
          <p:nvPr/>
        </p:nvSpPr>
        <p:spPr>
          <a:xfrm>
            <a:off x="1051497" y="1415781"/>
            <a:ext cx="1111082"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rPr>
              <a:t>60+</a:t>
            </a:r>
          </a:p>
        </p:txBody>
      </p:sp>
      <p:sp>
        <p:nvSpPr>
          <p:cNvPr id="13" name="TextBox 12">
            <a:extLst>
              <a:ext uri="{FF2B5EF4-FFF2-40B4-BE49-F238E27FC236}">
                <a16:creationId xmlns:a16="http://schemas.microsoft.com/office/drawing/2014/main" id="{4C53547E-46F0-DE93-7C1F-3FF6BF2CA69B}"/>
              </a:ext>
            </a:extLst>
          </p:cNvPr>
          <p:cNvSpPr txBox="1"/>
          <p:nvPr/>
        </p:nvSpPr>
        <p:spPr>
          <a:xfrm>
            <a:off x="1011473" y="1957538"/>
            <a:ext cx="1111082" cy="461665"/>
          </a:xfrm>
          <a:prstGeom prst="rect">
            <a:avLst/>
          </a:prstGeom>
          <a:noFill/>
        </p:spPr>
        <p:txBody>
          <a:bodyPr wrap="square" rtlCol="0">
            <a:spAutoFit/>
          </a:bodyPr>
          <a:lstStyle/>
          <a:p>
            <a:pPr algn="ctr"/>
            <a:r>
              <a:rPr lang="en-US" sz="1200" b="1" dirty="0">
                <a:solidFill>
                  <a:schemeClr val="bg1"/>
                </a:solidFill>
                <a:latin typeface="Century Gothic" panose="020B0502020202020204" pitchFamily="34" charset="0"/>
              </a:rPr>
              <a:t>SCHOOL</a:t>
            </a:r>
            <a:br>
              <a:rPr lang="en-US" sz="1200" b="1" dirty="0">
                <a:solidFill>
                  <a:schemeClr val="bg1"/>
                </a:solidFill>
                <a:latin typeface="Century Gothic" panose="020B0502020202020204" pitchFamily="34" charset="0"/>
              </a:rPr>
            </a:br>
            <a:r>
              <a:rPr lang="en-US" sz="1200" b="1" dirty="0">
                <a:solidFill>
                  <a:schemeClr val="bg1"/>
                </a:solidFill>
                <a:latin typeface="Century Gothic" panose="020B0502020202020204" pitchFamily="34" charset="0"/>
              </a:rPr>
              <a:t>PROJECTS</a:t>
            </a:r>
          </a:p>
        </p:txBody>
      </p:sp>
      <p:pic>
        <p:nvPicPr>
          <p:cNvPr id="11" name="Graphic 10">
            <a:extLst>
              <a:ext uri="{FF2B5EF4-FFF2-40B4-BE49-F238E27FC236}">
                <a16:creationId xmlns:a16="http://schemas.microsoft.com/office/drawing/2014/main" id="{6E1C035E-764D-889E-FF00-8C9B4297BD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450" y="1944103"/>
            <a:ext cx="244723" cy="367085"/>
          </a:xfrm>
          <a:prstGeom prst="rect">
            <a:avLst/>
          </a:prstGeom>
        </p:spPr>
      </p:pic>
    </p:spTree>
    <p:extLst>
      <p:ext uri="{BB962C8B-B14F-4D97-AF65-F5344CB8AC3E}">
        <p14:creationId xmlns:p14="http://schemas.microsoft.com/office/powerpoint/2010/main" val="320343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erial view of a building&#10;&#10;AI-generated content may be incorrect.">
            <a:extLst>
              <a:ext uri="{FF2B5EF4-FFF2-40B4-BE49-F238E27FC236}">
                <a16:creationId xmlns:a16="http://schemas.microsoft.com/office/drawing/2014/main" id="{BCF3D987-1582-C39A-7625-4CE4B0CA1CE1}"/>
              </a:ext>
            </a:extLst>
          </p:cNvPr>
          <p:cNvPicPr>
            <a:picLocks noChangeAspect="1"/>
          </p:cNvPicPr>
          <p:nvPr/>
        </p:nvPicPr>
        <p:blipFill>
          <a:blip r:embed="rId2">
            <a:extLst>
              <a:ext uri="{28A0092B-C50C-407E-A947-70E740481C1C}">
                <a14:useLocalDpi xmlns:a14="http://schemas.microsoft.com/office/drawing/2010/main" val="0"/>
              </a:ext>
            </a:extLst>
          </a:blip>
          <a:srcRect l="20247" t="13847" r="19251" b="9244"/>
          <a:stretch>
            <a:fillRect/>
          </a:stretch>
        </p:blipFill>
        <p:spPr>
          <a:xfrm>
            <a:off x="4205409" y="318829"/>
            <a:ext cx="7351592" cy="6046802"/>
          </a:xfrm>
          <a:prstGeom prst="rect">
            <a:avLst/>
          </a:prstGeom>
        </p:spPr>
      </p:pic>
      <p:sp>
        <p:nvSpPr>
          <p:cNvPr id="23" name="Title 1">
            <a:extLst>
              <a:ext uri="{FF2B5EF4-FFF2-40B4-BE49-F238E27FC236}">
                <a16:creationId xmlns:a16="http://schemas.microsoft.com/office/drawing/2014/main" id="{EF4D8489-F8B2-9E91-BBF8-D4C4E2650D40}"/>
              </a:ext>
            </a:extLst>
          </p:cNvPr>
          <p:cNvSpPr txBox="1">
            <a:spLocks/>
          </p:cNvSpPr>
          <p:nvPr/>
        </p:nvSpPr>
        <p:spPr>
          <a:xfrm>
            <a:off x="635000" y="640823"/>
            <a:ext cx="3418659"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Harding County School Additions</a:t>
            </a:r>
          </a:p>
        </p:txBody>
      </p:sp>
      <p:sp>
        <p:nvSpPr>
          <p:cNvPr id="2" name="TextBox 1">
            <a:extLst>
              <a:ext uri="{FF2B5EF4-FFF2-40B4-BE49-F238E27FC236}">
                <a16:creationId xmlns:a16="http://schemas.microsoft.com/office/drawing/2014/main" id="{E7C37659-F68E-B332-DC40-11A54501384C}"/>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F97727A8-F152-F4E4-0285-868C368688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342117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AB6B-B30F-6BD0-6842-D49D2302DE4C}"/>
            </a:ext>
          </a:extLst>
        </p:cNvPr>
        <p:cNvGrpSpPr/>
        <p:nvPr/>
      </p:nvGrpSpPr>
      <p:grpSpPr>
        <a:xfrm>
          <a:off x="0" y="0"/>
          <a:ext cx="0" cy="0"/>
          <a:chOff x="0" y="0"/>
          <a:chExt cx="0" cy="0"/>
        </a:xfrm>
      </p:grpSpPr>
      <p:pic>
        <p:nvPicPr>
          <p:cNvPr id="16" name="Picture 15" descr="A floor plan of a building&#10;&#10;AI-generated content may be incorrect.">
            <a:extLst>
              <a:ext uri="{FF2B5EF4-FFF2-40B4-BE49-F238E27FC236}">
                <a16:creationId xmlns:a16="http://schemas.microsoft.com/office/drawing/2014/main" id="{1118930E-A24E-A2EB-5001-E5114137DFB5}"/>
              </a:ext>
            </a:extLst>
          </p:cNvPr>
          <p:cNvPicPr>
            <a:picLocks noChangeAspect="1"/>
          </p:cNvPicPr>
          <p:nvPr/>
        </p:nvPicPr>
        <p:blipFill>
          <a:blip r:embed="rId2">
            <a:extLst>
              <a:ext uri="{28A0092B-C50C-407E-A947-70E740481C1C}">
                <a14:useLocalDpi xmlns:a14="http://schemas.microsoft.com/office/drawing/2010/main" val="0"/>
              </a:ext>
            </a:extLst>
          </a:blip>
          <a:srcRect l="17557" t="7500" r="7762" b="15139"/>
          <a:stretch>
            <a:fillRect/>
          </a:stretch>
        </p:blipFill>
        <p:spPr>
          <a:xfrm>
            <a:off x="3341077" y="510276"/>
            <a:ext cx="8709010" cy="5837447"/>
          </a:xfrm>
          <a:prstGeom prst="rect">
            <a:avLst/>
          </a:prstGeom>
        </p:spPr>
      </p:pic>
      <p:sp>
        <p:nvSpPr>
          <p:cNvPr id="19" name="Title 1">
            <a:extLst>
              <a:ext uri="{FF2B5EF4-FFF2-40B4-BE49-F238E27FC236}">
                <a16:creationId xmlns:a16="http://schemas.microsoft.com/office/drawing/2014/main" id="{F019158C-D545-7C81-C60B-47EE426E7039}"/>
              </a:ext>
            </a:extLst>
          </p:cNvPr>
          <p:cNvSpPr txBox="1">
            <a:spLocks/>
          </p:cNvSpPr>
          <p:nvPr/>
        </p:nvSpPr>
        <p:spPr>
          <a:xfrm>
            <a:off x="141913" y="640823"/>
            <a:ext cx="4836487"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Century Gothic" panose="020B0502020202020204" pitchFamily="34" charset="0"/>
              </a:rPr>
              <a:t>Multi-Purpose Weight Room Locker Room</a:t>
            </a:r>
          </a:p>
          <a:p>
            <a:r>
              <a:rPr lang="en-US" sz="4800" dirty="0">
                <a:latin typeface="Century Gothic" panose="020B0502020202020204" pitchFamily="34" charset="0"/>
              </a:rPr>
              <a:t>Addition</a:t>
            </a:r>
          </a:p>
          <a:p>
            <a:r>
              <a:rPr lang="en-US" sz="3200" dirty="0">
                <a:latin typeface="Century Gothic" panose="020B0502020202020204" pitchFamily="34" charset="0"/>
              </a:rPr>
              <a:t>9350 SF</a:t>
            </a:r>
          </a:p>
        </p:txBody>
      </p:sp>
      <p:sp>
        <p:nvSpPr>
          <p:cNvPr id="2" name="TextBox 1">
            <a:extLst>
              <a:ext uri="{FF2B5EF4-FFF2-40B4-BE49-F238E27FC236}">
                <a16:creationId xmlns:a16="http://schemas.microsoft.com/office/drawing/2014/main" id="{44E35444-1075-9886-C61C-82C84787EAA8}"/>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3" name="Graphic 2">
            <a:extLst>
              <a:ext uri="{FF2B5EF4-FFF2-40B4-BE49-F238E27FC236}">
                <a16:creationId xmlns:a16="http://schemas.microsoft.com/office/drawing/2014/main" id="{D5A3447E-3C37-4EAB-88F7-B503D20626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4287223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or plan of a building&#10;&#10;AI-generated content may be incorrect.">
            <a:extLst>
              <a:ext uri="{FF2B5EF4-FFF2-40B4-BE49-F238E27FC236}">
                <a16:creationId xmlns:a16="http://schemas.microsoft.com/office/drawing/2014/main" id="{73A46A33-BEC7-26F6-14DF-544AF69BC7BD}"/>
              </a:ext>
            </a:extLst>
          </p:cNvPr>
          <p:cNvPicPr>
            <a:picLocks noChangeAspect="1"/>
          </p:cNvPicPr>
          <p:nvPr/>
        </p:nvPicPr>
        <p:blipFill>
          <a:blip r:embed="rId2">
            <a:extLst>
              <a:ext uri="{28A0092B-C50C-407E-A947-70E740481C1C}">
                <a14:useLocalDpi xmlns:a14="http://schemas.microsoft.com/office/drawing/2010/main" val="0"/>
              </a:ext>
            </a:extLst>
          </a:blip>
          <a:srcRect l="19355" t="5325" r="16216" b="11281"/>
          <a:stretch>
            <a:fillRect/>
          </a:stretch>
        </p:blipFill>
        <p:spPr>
          <a:xfrm>
            <a:off x="4695666" y="555756"/>
            <a:ext cx="6861334" cy="5746488"/>
          </a:xfrm>
          <a:prstGeom prst="rect">
            <a:avLst/>
          </a:prstGeom>
        </p:spPr>
      </p:pic>
      <p:pic>
        <p:nvPicPr>
          <p:cNvPr id="6" name="Picture 5" descr="A floor plan of a building&#10;&#10;AI-generated content may be incorrect.">
            <a:extLst>
              <a:ext uri="{FF2B5EF4-FFF2-40B4-BE49-F238E27FC236}">
                <a16:creationId xmlns:a16="http://schemas.microsoft.com/office/drawing/2014/main" id="{DD9AA089-0E4A-545A-51B3-42A4B57924F5}"/>
              </a:ext>
            </a:extLst>
          </p:cNvPr>
          <p:cNvPicPr>
            <a:picLocks noChangeAspect="1"/>
          </p:cNvPicPr>
          <p:nvPr/>
        </p:nvPicPr>
        <p:blipFill>
          <a:blip r:embed="rId3">
            <a:extLst>
              <a:ext uri="{28A0092B-C50C-407E-A947-70E740481C1C}">
                <a14:useLocalDpi xmlns:a14="http://schemas.microsoft.com/office/drawing/2010/main" val="0"/>
              </a:ext>
            </a:extLst>
          </a:blip>
          <a:srcRect l="89087" t="79984" r="7762" b="15139"/>
          <a:stretch>
            <a:fillRect/>
          </a:stretch>
        </p:blipFill>
        <p:spPr>
          <a:xfrm>
            <a:off x="11018242" y="5848801"/>
            <a:ext cx="374635" cy="375170"/>
          </a:xfrm>
          <a:prstGeom prst="rect">
            <a:avLst/>
          </a:prstGeom>
        </p:spPr>
      </p:pic>
      <p:sp>
        <p:nvSpPr>
          <p:cNvPr id="2" name="TextBox 1">
            <a:extLst>
              <a:ext uri="{FF2B5EF4-FFF2-40B4-BE49-F238E27FC236}">
                <a16:creationId xmlns:a16="http://schemas.microsoft.com/office/drawing/2014/main" id="{7145B88F-F77F-75D7-DABC-08A279DDC242}"/>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3" name="Graphic 2">
            <a:extLst>
              <a:ext uri="{FF2B5EF4-FFF2-40B4-BE49-F238E27FC236}">
                <a16:creationId xmlns:a16="http://schemas.microsoft.com/office/drawing/2014/main" id="{1148F460-3B14-8775-0531-170B0C8386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540407" y="6467477"/>
            <a:ext cx="470526" cy="321914"/>
          </a:xfrm>
          <a:prstGeom prst="rect">
            <a:avLst/>
          </a:prstGeom>
        </p:spPr>
      </p:pic>
      <p:pic>
        <p:nvPicPr>
          <p:cNvPr id="7" name="Graphic 6">
            <a:extLst>
              <a:ext uri="{FF2B5EF4-FFF2-40B4-BE49-F238E27FC236}">
                <a16:creationId xmlns:a16="http://schemas.microsoft.com/office/drawing/2014/main" id="{F3A6CF9F-B946-E6A0-AE5F-08FE5F433B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692807" y="6619877"/>
            <a:ext cx="470526" cy="321914"/>
          </a:xfrm>
          <a:prstGeom prst="rect">
            <a:avLst/>
          </a:prstGeom>
        </p:spPr>
      </p:pic>
      <p:sp>
        <p:nvSpPr>
          <p:cNvPr id="8" name="Title 1">
            <a:extLst>
              <a:ext uri="{FF2B5EF4-FFF2-40B4-BE49-F238E27FC236}">
                <a16:creationId xmlns:a16="http://schemas.microsoft.com/office/drawing/2014/main" id="{50A88350-C0D7-DDB1-C8B7-7B68AE605035}"/>
              </a:ext>
            </a:extLst>
          </p:cNvPr>
          <p:cNvSpPr txBox="1">
            <a:spLocks/>
          </p:cNvSpPr>
          <p:nvPr/>
        </p:nvSpPr>
        <p:spPr>
          <a:xfrm>
            <a:off x="141913" y="640823"/>
            <a:ext cx="4836487"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Century Gothic" panose="020B0502020202020204" pitchFamily="34" charset="0"/>
              </a:rPr>
              <a:t>Multi-Purpose Weight Room Locker Room</a:t>
            </a:r>
          </a:p>
          <a:p>
            <a:r>
              <a:rPr lang="en-US" sz="4800" dirty="0">
                <a:latin typeface="Century Gothic" panose="020B0502020202020204" pitchFamily="34" charset="0"/>
              </a:rPr>
              <a:t>Addition</a:t>
            </a:r>
          </a:p>
          <a:p>
            <a:r>
              <a:rPr lang="en-US" sz="3200" dirty="0">
                <a:latin typeface="Century Gothic" panose="020B0502020202020204" pitchFamily="34" charset="0"/>
              </a:rPr>
              <a:t>9350 SF</a:t>
            </a:r>
          </a:p>
        </p:txBody>
      </p:sp>
    </p:spTree>
    <p:extLst>
      <p:ext uri="{BB962C8B-B14F-4D97-AF65-F5344CB8AC3E}">
        <p14:creationId xmlns:p14="http://schemas.microsoft.com/office/powerpoint/2010/main" val="829798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60D43-30CF-C659-48F3-D64B33F0F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67DB4-DD7D-CC0D-2FF0-D1B971933870}"/>
              </a:ext>
            </a:extLst>
          </p:cNvPr>
          <p:cNvSpPr txBox="1">
            <a:spLocks/>
          </p:cNvSpPr>
          <p:nvPr/>
        </p:nvSpPr>
        <p:spPr>
          <a:xfrm>
            <a:off x="281278" y="640823"/>
            <a:ext cx="3772382"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Addition</a:t>
            </a:r>
          </a:p>
          <a:p>
            <a:r>
              <a:rPr lang="en-US" sz="5400" dirty="0">
                <a:latin typeface="Century Gothic" panose="020B0502020202020204" pitchFamily="34" charset="0"/>
              </a:rPr>
              <a:t>Concept</a:t>
            </a:r>
            <a:br>
              <a:rPr lang="en-US" sz="5400" dirty="0">
                <a:latin typeface="Century Gothic" panose="020B0502020202020204" pitchFamily="34" charset="0"/>
              </a:rPr>
            </a:br>
            <a:r>
              <a:rPr lang="en-US" sz="5400" dirty="0">
                <a:latin typeface="Century Gothic" panose="020B0502020202020204" pitchFamily="34" charset="0"/>
              </a:rPr>
              <a:t>Exterior </a:t>
            </a:r>
            <a:br>
              <a:rPr lang="en-US" sz="5400" dirty="0">
                <a:latin typeface="Century Gothic" panose="020B0502020202020204" pitchFamily="34" charset="0"/>
              </a:rPr>
            </a:br>
            <a:r>
              <a:rPr lang="en-US" sz="5400" dirty="0">
                <a:latin typeface="Century Gothic" panose="020B0502020202020204" pitchFamily="34" charset="0"/>
              </a:rPr>
              <a:t>Rendering</a:t>
            </a:r>
          </a:p>
        </p:txBody>
      </p:sp>
      <p:pic>
        <p:nvPicPr>
          <p:cNvPr id="5" name="Picture 4" descr="A building with a truck parked in front of it&#10;&#10;AI-generated content may be incorrect.">
            <a:extLst>
              <a:ext uri="{FF2B5EF4-FFF2-40B4-BE49-F238E27FC236}">
                <a16:creationId xmlns:a16="http://schemas.microsoft.com/office/drawing/2014/main" id="{674A3F28-D607-B062-4DDE-DD253A346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59" y="1312985"/>
            <a:ext cx="7857064" cy="4419599"/>
          </a:xfrm>
          <a:prstGeom prst="rect">
            <a:avLst/>
          </a:prstGeom>
        </p:spPr>
      </p:pic>
      <p:sp>
        <p:nvSpPr>
          <p:cNvPr id="7" name="Title 1">
            <a:extLst>
              <a:ext uri="{FF2B5EF4-FFF2-40B4-BE49-F238E27FC236}">
                <a16:creationId xmlns:a16="http://schemas.microsoft.com/office/drawing/2014/main" id="{E4362F24-6A40-2CEA-27D3-0838C47F2BD2}"/>
              </a:ext>
            </a:extLst>
          </p:cNvPr>
          <p:cNvSpPr txBox="1">
            <a:spLocks/>
          </p:cNvSpPr>
          <p:nvPr/>
        </p:nvSpPr>
        <p:spPr>
          <a:xfrm>
            <a:off x="281277" y="4926158"/>
            <a:ext cx="3507231" cy="419566"/>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Existing Brick Pattern Full Wrap</a:t>
            </a:r>
          </a:p>
        </p:txBody>
      </p:sp>
      <p:sp>
        <p:nvSpPr>
          <p:cNvPr id="3" name="TextBox 2">
            <a:extLst>
              <a:ext uri="{FF2B5EF4-FFF2-40B4-BE49-F238E27FC236}">
                <a16:creationId xmlns:a16="http://schemas.microsoft.com/office/drawing/2014/main" id="{3ADC9CAF-0733-2A0A-4590-4D7526478ADB}"/>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5D31BC58-4793-E009-BFB8-80A656341C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314410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A4B5B-3353-1809-7F9D-63997C88E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4B5C59-7F15-5A97-48C6-C82FF4066451}"/>
              </a:ext>
            </a:extLst>
          </p:cNvPr>
          <p:cNvSpPr txBox="1">
            <a:spLocks/>
          </p:cNvSpPr>
          <p:nvPr/>
        </p:nvSpPr>
        <p:spPr>
          <a:xfrm>
            <a:off x="379380" y="640823"/>
            <a:ext cx="3674280" cy="558314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Century Gothic" panose="020B0502020202020204" pitchFamily="34" charset="0"/>
              </a:rPr>
              <a:t>Addition</a:t>
            </a:r>
          </a:p>
          <a:p>
            <a:r>
              <a:rPr lang="en-US" sz="5400" dirty="0">
                <a:latin typeface="Century Gothic" panose="020B0502020202020204" pitchFamily="34" charset="0"/>
              </a:rPr>
              <a:t>Concept</a:t>
            </a:r>
            <a:br>
              <a:rPr lang="en-US" sz="5400" dirty="0">
                <a:latin typeface="Century Gothic" panose="020B0502020202020204" pitchFamily="34" charset="0"/>
              </a:rPr>
            </a:br>
            <a:r>
              <a:rPr lang="en-US" sz="5400" dirty="0">
                <a:latin typeface="Century Gothic" panose="020B0502020202020204" pitchFamily="34" charset="0"/>
              </a:rPr>
              <a:t>Exterior </a:t>
            </a:r>
            <a:br>
              <a:rPr lang="en-US" sz="5400" dirty="0">
                <a:latin typeface="Century Gothic" panose="020B0502020202020204" pitchFamily="34" charset="0"/>
              </a:rPr>
            </a:br>
            <a:r>
              <a:rPr lang="en-US" sz="5400" dirty="0">
                <a:latin typeface="Century Gothic" panose="020B0502020202020204" pitchFamily="34" charset="0"/>
              </a:rPr>
              <a:t>Rendering</a:t>
            </a:r>
          </a:p>
        </p:txBody>
      </p:sp>
      <p:pic>
        <p:nvPicPr>
          <p:cNvPr id="13" name="Picture 12" descr="A building with a parking lot&#10;&#10;AI-generated content may be incorrect.">
            <a:extLst>
              <a:ext uri="{FF2B5EF4-FFF2-40B4-BE49-F238E27FC236}">
                <a16:creationId xmlns:a16="http://schemas.microsoft.com/office/drawing/2014/main" id="{F7ACA2BB-82D6-E53F-B058-3ED71E687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3659" y="1312986"/>
            <a:ext cx="7857068" cy="4419600"/>
          </a:xfrm>
          <a:prstGeom prst="rect">
            <a:avLst/>
          </a:prstGeom>
        </p:spPr>
      </p:pic>
      <p:sp>
        <p:nvSpPr>
          <p:cNvPr id="17" name="Title 1">
            <a:extLst>
              <a:ext uri="{FF2B5EF4-FFF2-40B4-BE49-F238E27FC236}">
                <a16:creationId xmlns:a16="http://schemas.microsoft.com/office/drawing/2014/main" id="{4114CEBA-6B45-20E3-99C6-A7E8684ABC3F}"/>
              </a:ext>
            </a:extLst>
          </p:cNvPr>
          <p:cNvSpPr txBox="1">
            <a:spLocks/>
          </p:cNvSpPr>
          <p:nvPr/>
        </p:nvSpPr>
        <p:spPr>
          <a:xfrm>
            <a:off x="486383" y="4926158"/>
            <a:ext cx="3302125" cy="419566"/>
          </a:xfrm>
          <a:prstGeom prst="rect">
            <a:avLst/>
          </a:prstGeom>
        </p:spPr>
        <p:txBody>
          <a:bodyPr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Existing Brick Pattern Glass Coverage</a:t>
            </a:r>
          </a:p>
        </p:txBody>
      </p:sp>
      <p:sp>
        <p:nvSpPr>
          <p:cNvPr id="3" name="TextBox 2">
            <a:extLst>
              <a:ext uri="{FF2B5EF4-FFF2-40B4-BE49-F238E27FC236}">
                <a16:creationId xmlns:a16="http://schemas.microsoft.com/office/drawing/2014/main" id="{7AA37A03-6233-64BB-8D76-1B57B7C657F0}"/>
              </a:ext>
            </a:extLst>
          </p:cNvPr>
          <p:cNvSpPr txBox="1"/>
          <p:nvPr/>
        </p:nvSpPr>
        <p:spPr>
          <a:xfrm>
            <a:off x="0" y="6396335"/>
            <a:ext cx="12192000" cy="461665"/>
          </a:xfrm>
          <a:prstGeom prst="rect">
            <a:avLst/>
          </a:prstGeom>
          <a:solidFill>
            <a:srgbClr val="7030A0"/>
          </a:solidFill>
        </p:spPr>
        <p:txBody>
          <a:bodyPr wrap="square" rtlCol="0" anchor="ctr">
            <a:noAutofit/>
          </a:bodyPr>
          <a:lstStyle/>
          <a:p>
            <a:pPr>
              <a:spcAft>
                <a:spcPts val="600"/>
              </a:spcAft>
            </a:pPr>
            <a:r>
              <a:rPr lang="en-US" sz="1200" b="1" dirty="0">
                <a:solidFill>
                  <a:schemeClr val="bg1"/>
                </a:solidFill>
                <a:latin typeface="Century Gothic" panose="020B0502020202020204" pitchFamily="34" charset="0"/>
              </a:rPr>
              <a:t>  </a:t>
            </a:r>
            <a:r>
              <a:rPr lang="en-US" sz="1200" b="1" dirty="0">
                <a:solidFill>
                  <a:srgbClr val="FFC000"/>
                </a:solidFill>
                <a:latin typeface="Century Gothic" panose="020B0502020202020204" pitchFamily="34" charset="0"/>
              </a:rPr>
              <a:t>CO-OP ARCHITECTURE</a:t>
            </a:r>
            <a:r>
              <a:rPr lang="en-US" sz="1200" dirty="0">
                <a:solidFill>
                  <a:srgbClr val="FFC000"/>
                </a:solidFill>
                <a:latin typeface="Century Gothic" panose="020B0502020202020204" pitchFamily="34" charset="0"/>
              </a:rPr>
              <a:t> | Harding County School District</a:t>
            </a:r>
          </a:p>
        </p:txBody>
      </p:sp>
      <p:pic>
        <p:nvPicPr>
          <p:cNvPr id="4" name="Graphic 3">
            <a:extLst>
              <a:ext uri="{FF2B5EF4-FFF2-40B4-BE49-F238E27FC236}">
                <a16:creationId xmlns:a16="http://schemas.microsoft.com/office/drawing/2014/main" id="{76C78112-2506-3F8F-E20A-C037287BD00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40407" y="6467477"/>
            <a:ext cx="470526" cy="321914"/>
          </a:xfrm>
          <a:prstGeom prst="rect">
            <a:avLst/>
          </a:prstGeom>
        </p:spPr>
      </p:pic>
    </p:spTree>
    <p:extLst>
      <p:ext uri="{BB962C8B-B14F-4D97-AF65-F5344CB8AC3E}">
        <p14:creationId xmlns:p14="http://schemas.microsoft.com/office/powerpoint/2010/main" val="3397609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f5bd0ee-4a24-4436-af83-db1de0296384">
      <Terms xmlns="http://schemas.microsoft.com/office/infopath/2007/PartnerControls"/>
    </lcf76f155ced4ddcb4097134ff3c332f>
    <TaxCatchAll xmlns="82be1e48-042a-4f8d-8dad-f3adaf6000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77DAB88FEFD04692390DC090778940" ma:contentTypeVersion="16" ma:contentTypeDescription="Create a new document." ma:contentTypeScope="" ma:versionID="6480dc84bc9e13d05ee97f1b2152b6d8">
  <xsd:schema xmlns:xsd="http://www.w3.org/2001/XMLSchema" xmlns:xs="http://www.w3.org/2001/XMLSchema" xmlns:p="http://schemas.microsoft.com/office/2006/metadata/properties" xmlns:ns2="7f5bd0ee-4a24-4436-af83-db1de0296384" xmlns:ns3="82be1e48-042a-4f8d-8dad-f3adaf60001e" targetNamespace="http://schemas.microsoft.com/office/2006/metadata/properties" ma:root="true" ma:fieldsID="33cb13c504f04e88c31023ddb738e247" ns2:_="" ns3:_="">
    <xsd:import namespace="7f5bd0ee-4a24-4436-af83-db1de0296384"/>
    <xsd:import namespace="82be1e48-042a-4f8d-8dad-f3adaf6000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5bd0ee-4a24-4436-af83-db1de02963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445ba90-7e15-4f70-8f59-950aaef24b0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be1e48-042a-4f8d-8dad-f3adaf6000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6e4ad29-eaa7-4968-b9ff-4d774081ca97}" ma:internalName="TaxCatchAll" ma:showField="CatchAllData" ma:web="82be1e48-042a-4f8d-8dad-f3adaf6000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3D68F0-2ED7-4AC0-A366-51EB46A6A86E}">
  <ds:schemaRefs>
    <ds:schemaRef ds:uri="http://schemas.microsoft.com/office/2006/metadata/properties"/>
    <ds:schemaRef ds:uri="http://schemas.microsoft.com/office/infopath/2007/PartnerControls"/>
    <ds:schemaRef ds:uri="a521c449-85d9-4bbf-ba60-f071cad31750"/>
    <ds:schemaRef ds:uri="f2fa1de0-924f-4b49-abfb-31a463123d7b"/>
    <ds:schemaRef ds:uri="7f5bd0ee-4a24-4436-af83-db1de0296384"/>
    <ds:schemaRef ds:uri="82be1e48-042a-4f8d-8dad-f3adaf60001e"/>
  </ds:schemaRefs>
</ds:datastoreItem>
</file>

<file path=customXml/itemProps2.xml><?xml version="1.0" encoding="utf-8"?>
<ds:datastoreItem xmlns:ds="http://schemas.openxmlformats.org/officeDocument/2006/customXml" ds:itemID="{5610D054-04DA-4D62-BBF2-B146708A2B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5bd0ee-4a24-4436-af83-db1de0296384"/>
    <ds:schemaRef ds:uri="82be1e48-042a-4f8d-8dad-f3adaf600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759CFE-75CB-4078-9DFA-11F6900B7BFA}">
  <ds:schemaRefs>
    <ds:schemaRef ds:uri="http://schemas.microsoft.com/sharepoint/v3/contenttype/forms"/>
  </ds:schemaRefs>
</ds:datastoreItem>
</file>

<file path=docMetadata/LabelInfo.xml><?xml version="1.0" encoding="utf-8"?>
<clbl:labelList xmlns:clbl="http://schemas.microsoft.com/office/2020/mipLabelMetadata">
  <clbl:label id="{049e3382-8cdc-477b-9317-951b04689668}" enabled="0" method="" siteId="{049e3382-8cdc-477b-9317-951b04689668}" removed="1"/>
</clbl:labelList>
</file>

<file path=docProps/app.xml><?xml version="1.0" encoding="utf-8"?>
<Properties xmlns="http://schemas.openxmlformats.org/officeDocument/2006/extended-properties" xmlns:vt="http://schemas.openxmlformats.org/officeDocument/2006/docPropsVTypes">
  <TotalTime>199</TotalTime>
  <Words>1318</Words>
  <Application>Microsoft Office PowerPoint</Application>
  <PresentationFormat>Widescreen</PresentationFormat>
  <Paragraphs>166</Paragraphs>
  <Slides>20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and Uses</vt:lpstr>
      <vt:lpstr>General Obligation Bond</vt:lpstr>
      <vt:lpstr>Historic / Projected GO Levy</vt:lpstr>
      <vt:lpstr>PowerPoint Presentation</vt:lpstr>
      <vt:lpstr>Capital Outlay Financing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Toby Morris</dc:creator>
  <cp:lastModifiedBy>Jared Carda</cp:lastModifiedBy>
  <cp:revision>3</cp:revision>
  <dcterms:created xsi:type="dcterms:W3CDTF">2026-05-17T15:50:55Z</dcterms:created>
  <dcterms:modified xsi:type="dcterms:W3CDTF">2026-05-18T20:07:01Z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0x0101002477DAB88FEFD04692390DC090778940</vt:lpwstr>
  </property>
</Properties>
</file>